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7" r:id="rId5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41FE74-3A5C-49D5-9148-A97435B245E6}" v="93" dt="2022-09-15T13:16:42.511"/>
    <p1510:client id="{72DC698A-0CBC-4044-AAE1-1FA36F83D09F}" v="98" dt="2022-09-15T13:15:46.136"/>
    <p1510:client id="{9D286DD4-A8B5-4123-83D7-BBCD62E456D0}" v="6" dt="2022-09-16T16:08:46.349"/>
    <p1510:client id="{BD69E94E-0333-63B9-8420-D7936CE380B5}" v="84" dt="2022-09-23T17:57:45.591"/>
    <p1510:client id="{E0089FD0-DFA4-4B4D-BD6F-5953A3BAD25B}" v="34" dt="2022-09-15T12:37:56.618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362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37D30-BB19-BB47-A708-18F12D6D8BC4}" type="datetimeFigureOut">
              <a:rPr lang="nb-NO" smtClean="0"/>
              <a:t>24.09.2022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946150"/>
            <a:ext cx="36068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9069F-5156-3446-8665-4BBBEE3D61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9971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9069F-5156-3446-8665-4BBBEE3D6119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4115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chemeClr val="bg1"/>
                </a:solidFill>
                <a:latin typeface="Archivo"/>
                <a:cs typeface="Archivo"/>
              </a:defRPr>
            </a:lvl1pPr>
          </a:lstStyle>
          <a:p>
            <a:pPr marL="12700">
              <a:lnSpc>
                <a:spcPts val="1395"/>
              </a:lnSpc>
            </a:pPr>
            <a:r>
              <a:t>Copyright</a:t>
            </a:r>
            <a:r>
              <a:rPr spc="-5"/>
              <a:t> </a:t>
            </a:r>
            <a:r>
              <a:t>2022 © bcc.media </a:t>
            </a:r>
            <a:r>
              <a:rPr spc="-10"/>
              <a:t>foundation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chivo Medium"/>
                <a:cs typeface="Archivo Medium"/>
              </a:defRPr>
            </a:lvl1pPr>
          </a:lstStyle>
          <a:p>
            <a:pPr marL="38100">
              <a:lnSpc>
                <a:spcPts val="1610"/>
              </a:lnSpc>
            </a:pPr>
            <a:fld id="{81D60167-4931-47E6-BA6A-407CBD079E47}" type="slidenum">
              <a:rPr dirty="0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2"/>
            <a:ext cx="10692003" cy="7559992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89974" y="72011"/>
            <a:ext cx="10318038" cy="7235991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781352" y="7096655"/>
            <a:ext cx="3409315" cy="77470"/>
          </a:xfrm>
          <a:custGeom>
            <a:avLst/>
            <a:gdLst/>
            <a:ahLst/>
            <a:cxnLst/>
            <a:rect l="l" t="t" r="r" b="b"/>
            <a:pathLst>
              <a:path w="3409315" h="77470">
                <a:moveTo>
                  <a:pt x="3409048" y="0"/>
                </a:moveTo>
                <a:lnTo>
                  <a:pt x="0" y="1054"/>
                </a:lnTo>
                <a:lnTo>
                  <a:pt x="142049" y="77254"/>
                </a:lnTo>
                <a:lnTo>
                  <a:pt x="3246069" y="77254"/>
                </a:lnTo>
                <a:lnTo>
                  <a:pt x="3409048" y="0"/>
                </a:lnTo>
                <a:close/>
              </a:path>
            </a:pathLst>
          </a:custGeom>
          <a:solidFill>
            <a:srgbClr val="2C90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81352" y="7096655"/>
            <a:ext cx="3409315" cy="77470"/>
          </a:xfrm>
          <a:custGeom>
            <a:avLst/>
            <a:gdLst/>
            <a:ahLst/>
            <a:cxnLst/>
            <a:rect l="l" t="t" r="r" b="b"/>
            <a:pathLst>
              <a:path w="3409315" h="77470">
                <a:moveTo>
                  <a:pt x="3409048" y="0"/>
                </a:moveTo>
                <a:lnTo>
                  <a:pt x="3246069" y="77254"/>
                </a:lnTo>
                <a:lnTo>
                  <a:pt x="142049" y="77254"/>
                </a:lnTo>
                <a:lnTo>
                  <a:pt x="0" y="1054"/>
                </a:lnTo>
                <a:lnTo>
                  <a:pt x="3409048" y="0"/>
                </a:lnTo>
                <a:close/>
              </a:path>
            </a:pathLst>
          </a:custGeom>
          <a:ln w="38100">
            <a:solidFill>
              <a:srgbClr val="2C90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Noto Serif"/>
                <a:cs typeface="Noto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chemeClr val="bg1"/>
                </a:solidFill>
                <a:latin typeface="Archivo"/>
                <a:cs typeface="Archivo"/>
              </a:defRPr>
            </a:lvl1pPr>
          </a:lstStyle>
          <a:p>
            <a:pPr marL="12700">
              <a:lnSpc>
                <a:spcPts val="1395"/>
              </a:lnSpc>
            </a:pPr>
            <a:r>
              <a:t>Copyright</a:t>
            </a:r>
            <a:r>
              <a:rPr spc="-5"/>
              <a:t> </a:t>
            </a:r>
            <a:r>
              <a:t>2022 © bcc.media </a:t>
            </a:r>
            <a:r>
              <a:rPr spc="-10"/>
              <a:t>foundation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chivo Medium"/>
                <a:cs typeface="Archivo Medium"/>
              </a:defRPr>
            </a:lvl1pPr>
          </a:lstStyle>
          <a:p>
            <a:pPr marL="38100">
              <a:lnSpc>
                <a:spcPts val="1610"/>
              </a:lnSpc>
            </a:pPr>
            <a:fld id="{81D60167-4931-47E6-BA6A-407CBD079E47}" type="slidenum">
              <a:rPr dirty="0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Noto Serif"/>
                <a:cs typeface="Noto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chemeClr val="bg1"/>
                </a:solidFill>
                <a:latin typeface="Archivo"/>
                <a:cs typeface="Archivo"/>
              </a:defRPr>
            </a:lvl1pPr>
          </a:lstStyle>
          <a:p>
            <a:pPr marL="12700">
              <a:lnSpc>
                <a:spcPts val="1395"/>
              </a:lnSpc>
            </a:pPr>
            <a:r>
              <a:t>Copyright</a:t>
            </a:r>
            <a:r>
              <a:rPr spc="-5"/>
              <a:t> </a:t>
            </a:r>
            <a:r>
              <a:t>2022 © bcc.media </a:t>
            </a:r>
            <a:r>
              <a:rPr spc="-10"/>
              <a:t>foundation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chivo Medium"/>
                <a:cs typeface="Archivo Medium"/>
              </a:defRPr>
            </a:lvl1pPr>
          </a:lstStyle>
          <a:p>
            <a:pPr marL="38100">
              <a:lnSpc>
                <a:spcPts val="1610"/>
              </a:lnSpc>
            </a:pPr>
            <a:fld id="{81D60167-4931-47E6-BA6A-407CBD079E47}" type="slidenum">
              <a:rPr dirty="0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Noto Serif"/>
                <a:cs typeface="Noto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chemeClr val="bg1"/>
                </a:solidFill>
                <a:latin typeface="Archivo"/>
                <a:cs typeface="Archivo"/>
              </a:defRPr>
            </a:lvl1pPr>
          </a:lstStyle>
          <a:p>
            <a:pPr marL="12700">
              <a:lnSpc>
                <a:spcPts val="1395"/>
              </a:lnSpc>
            </a:pPr>
            <a:r>
              <a:t>Copyright</a:t>
            </a:r>
            <a:r>
              <a:rPr spc="-5"/>
              <a:t> </a:t>
            </a:r>
            <a:r>
              <a:t>2022 © bcc.media </a:t>
            </a:r>
            <a:r>
              <a:rPr spc="-10"/>
              <a:t>foundation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chivo Medium"/>
                <a:cs typeface="Archivo Medium"/>
              </a:defRPr>
            </a:lvl1pPr>
          </a:lstStyle>
          <a:p>
            <a:pPr marL="38100">
              <a:lnSpc>
                <a:spcPts val="1610"/>
              </a:lnSpc>
            </a:pPr>
            <a:fld id="{81D60167-4931-47E6-BA6A-407CBD079E47}" type="slidenum">
              <a:rPr dirty="0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2"/>
            <a:ext cx="10692003" cy="7559992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86979" y="72011"/>
            <a:ext cx="10318038" cy="7235991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778356" y="7096655"/>
            <a:ext cx="3409315" cy="77470"/>
          </a:xfrm>
          <a:custGeom>
            <a:avLst/>
            <a:gdLst/>
            <a:ahLst/>
            <a:cxnLst/>
            <a:rect l="l" t="t" r="r" b="b"/>
            <a:pathLst>
              <a:path w="3409315" h="77470">
                <a:moveTo>
                  <a:pt x="3409048" y="0"/>
                </a:moveTo>
                <a:lnTo>
                  <a:pt x="0" y="1054"/>
                </a:lnTo>
                <a:lnTo>
                  <a:pt x="142049" y="77254"/>
                </a:lnTo>
                <a:lnTo>
                  <a:pt x="3246069" y="77254"/>
                </a:lnTo>
                <a:lnTo>
                  <a:pt x="3409048" y="0"/>
                </a:lnTo>
                <a:close/>
              </a:path>
            </a:pathLst>
          </a:custGeom>
          <a:solidFill>
            <a:srgbClr val="2C90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78356" y="7096655"/>
            <a:ext cx="3409315" cy="77470"/>
          </a:xfrm>
          <a:custGeom>
            <a:avLst/>
            <a:gdLst/>
            <a:ahLst/>
            <a:cxnLst/>
            <a:rect l="l" t="t" r="r" b="b"/>
            <a:pathLst>
              <a:path w="3409315" h="77470">
                <a:moveTo>
                  <a:pt x="3409048" y="0"/>
                </a:moveTo>
                <a:lnTo>
                  <a:pt x="3246069" y="77254"/>
                </a:lnTo>
                <a:lnTo>
                  <a:pt x="142049" y="77254"/>
                </a:lnTo>
                <a:lnTo>
                  <a:pt x="0" y="1054"/>
                </a:lnTo>
                <a:lnTo>
                  <a:pt x="3409048" y="0"/>
                </a:lnTo>
                <a:close/>
              </a:path>
            </a:pathLst>
          </a:custGeom>
          <a:ln w="38100">
            <a:solidFill>
              <a:srgbClr val="2C90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chemeClr val="bg1"/>
                </a:solidFill>
                <a:latin typeface="Archivo"/>
                <a:cs typeface="Archivo"/>
              </a:defRPr>
            </a:lvl1pPr>
          </a:lstStyle>
          <a:p>
            <a:pPr marL="12700">
              <a:lnSpc>
                <a:spcPts val="1395"/>
              </a:lnSpc>
            </a:pPr>
            <a:r>
              <a:t>Copyright</a:t>
            </a:r>
            <a:r>
              <a:rPr spc="-5"/>
              <a:t> </a:t>
            </a:r>
            <a:r>
              <a:t>2022 © bcc.media </a:t>
            </a:r>
            <a:r>
              <a:rPr spc="-10"/>
              <a:t>foundation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chivo Medium"/>
                <a:cs typeface="Archivo Medium"/>
              </a:defRPr>
            </a:lvl1pPr>
          </a:lstStyle>
          <a:p>
            <a:pPr marL="38100">
              <a:lnSpc>
                <a:spcPts val="1610"/>
              </a:lnSpc>
            </a:pPr>
            <a:fld id="{81D60167-4931-47E6-BA6A-407CBD079E47}" type="slidenum">
              <a:rPr dirty="0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4500" y="670472"/>
            <a:ext cx="9444398" cy="10985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Noto Serif"/>
                <a:cs typeface="Noto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3374802"/>
            <a:ext cx="4474845" cy="2508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10899" y="7169303"/>
            <a:ext cx="2708275" cy="1917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1">
                <a:solidFill>
                  <a:schemeClr val="bg1"/>
                </a:solidFill>
                <a:latin typeface="Archivo"/>
                <a:cs typeface="Archivo"/>
              </a:defRPr>
            </a:lvl1pPr>
          </a:lstStyle>
          <a:p>
            <a:pPr marL="12700">
              <a:lnSpc>
                <a:spcPts val="1395"/>
              </a:lnSpc>
            </a:pPr>
            <a:r>
              <a:t>Copyright</a:t>
            </a:r>
            <a:r>
              <a:rPr spc="-5"/>
              <a:t> </a:t>
            </a:r>
            <a:r>
              <a:t>2022 © bcc.media </a:t>
            </a:r>
            <a:r>
              <a:rPr spc="-10"/>
              <a:t>foundation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55100" y="7283497"/>
            <a:ext cx="186690" cy="219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Archivo Medium"/>
                <a:cs typeface="Archivo Medium"/>
              </a:defRPr>
            </a:lvl1pPr>
          </a:lstStyle>
          <a:p>
            <a:pPr marL="38100">
              <a:lnSpc>
                <a:spcPts val="1610"/>
              </a:lnSpc>
            </a:pPr>
            <a:fld id="{81D60167-4931-47E6-BA6A-407CBD079E47}" type="slidenum">
              <a:rPr dirty="0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902595"/>
              </p:ext>
            </p:extLst>
          </p:nvPr>
        </p:nvGraphicFramePr>
        <p:xfrm>
          <a:off x="472758" y="2147911"/>
          <a:ext cx="9747883" cy="26841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20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420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97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82409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8996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8996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641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200" b="1" spc="-20" dirty="0">
                          <a:solidFill>
                            <a:srgbClr val="FFFFFF"/>
                          </a:solidFill>
                          <a:latin typeface="Noto Serif"/>
                          <a:cs typeface="Noto Serif"/>
                        </a:rPr>
                        <a:t>Post</a:t>
                      </a:r>
                      <a:endParaRPr sz="1200" dirty="0">
                        <a:latin typeface="Noto Serif"/>
                        <a:cs typeface="Noto Serif"/>
                      </a:endParaRPr>
                    </a:p>
                  </a:txBody>
                  <a:tcPr marL="0" marR="0" marT="60960" marB="0">
                    <a:lnL w="38100">
                      <a:solidFill>
                        <a:srgbClr val="009FE3"/>
                      </a:solidFill>
                      <a:prstDash val="solid"/>
                    </a:lnL>
                    <a:lnR w="38100">
                      <a:solidFill>
                        <a:srgbClr val="009FE3"/>
                      </a:solidFill>
                      <a:prstDash val="solid"/>
                    </a:lnR>
                    <a:lnT w="38100">
                      <a:solidFill>
                        <a:srgbClr val="009FE3"/>
                      </a:solidFill>
                      <a:prstDash val="solid"/>
                    </a:lnT>
                    <a:lnB w="38100">
                      <a:solidFill>
                        <a:srgbClr val="009FE3"/>
                      </a:solidFill>
                      <a:prstDash val="solid"/>
                    </a:lnB>
                    <a:solidFill>
                      <a:srgbClr val="03B7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hu-HU" sz="1200" b="1" spc="-20" dirty="0">
                          <a:solidFill>
                            <a:srgbClr val="FFFFFF"/>
                          </a:solidFill>
                          <a:latin typeface="Noto Serif"/>
                          <a:cs typeface="Noto Serif"/>
                        </a:rPr>
                        <a:t>Típus</a:t>
                      </a:r>
                      <a:endParaRPr sz="1200" dirty="0">
                        <a:latin typeface="Noto Serif"/>
                        <a:cs typeface="Noto Serif"/>
                      </a:endParaRPr>
                    </a:p>
                  </a:txBody>
                  <a:tcPr marL="0" marR="0" marT="60960" marB="0">
                    <a:lnL w="38100">
                      <a:solidFill>
                        <a:srgbClr val="009FE3"/>
                      </a:solidFill>
                      <a:prstDash val="solid"/>
                    </a:lnL>
                    <a:lnR w="38100">
                      <a:solidFill>
                        <a:srgbClr val="009FE3"/>
                      </a:solidFill>
                      <a:prstDash val="solid"/>
                    </a:lnR>
                    <a:lnT w="38100">
                      <a:solidFill>
                        <a:srgbClr val="009FE3"/>
                      </a:solidFill>
                      <a:prstDash val="solid"/>
                    </a:lnT>
                    <a:lnB w="38100">
                      <a:solidFill>
                        <a:srgbClr val="009FE3"/>
                      </a:solidFill>
                      <a:prstDash val="solid"/>
                    </a:lnB>
                    <a:solidFill>
                      <a:srgbClr val="03B7EC"/>
                    </a:solidFill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hu-HU" sz="1200" b="1" spc="-10" dirty="0">
                          <a:solidFill>
                            <a:srgbClr val="FFFFFF"/>
                          </a:solidFill>
                          <a:latin typeface="Noto Serif"/>
                          <a:cs typeface="Noto Serif"/>
                        </a:rPr>
                        <a:t>Link</a:t>
                      </a:r>
                      <a:endParaRPr sz="1200" dirty="0">
                        <a:latin typeface="Noto Serif"/>
                        <a:cs typeface="Noto Serif"/>
                      </a:endParaRPr>
                    </a:p>
                  </a:txBody>
                  <a:tcPr marL="0" marR="0" marT="60960" marB="0">
                    <a:lnL w="38100">
                      <a:solidFill>
                        <a:srgbClr val="009FE3"/>
                      </a:solidFill>
                      <a:prstDash val="solid"/>
                    </a:lnL>
                    <a:lnR w="38100">
                      <a:solidFill>
                        <a:srgbClr val="009FE3"/>
                      </a:solidFill>
                      <a:prstDash val="solid"/>
                    </a:lnR>
                    <a:lnT w="38100">
                      <a:solidFill>
                        <a:srgbClr val="009FE3"/>
                      </a:solidFill>
                      <a:prstDash val="solid"/>
                    </a:lnT>
                    <a:lnB w="38100">
                      <a:solidFill>
                        <a:srgbClr val="009FE3"/>
                      </a:solidFill>
                      <a:prstDash val="solid"/>
                    </a:lnB>
                    <a:solidFill>
                      <a:srgbClr val="03B7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hu-HU" sz="1200" b="1" spc="-10" dirty="0">
                          <a:solidFill>
                            <a:srgbClr val="FFFFFF"/>
                          </a:solidFill>
                          <a:latin typeface="Noto Serif"/>
                          <a:cs typeface="Noto Serif"/>
                        </a:rPr>
                        <a:t>Leírás</a:t>
                      </a:r>
                      <a:endParaRPr sz="1200" dirty="0">
                        <a:latin typeface="Noto Serif"/>
                        <a:cs typeface="Noto Serif"/>
                      </a:endParaRPr>
                    </a:p>
                  </a:txBody>
                  <a:tcPr marL="0" marR="0" marT="60960" marB="0">
                    <a:lnL w="38100">
                      <a:solidFill>
                        <a:srgbClr val="009FE3"/>
                      </a:solidFill>
                      <a:prstDash val="solid"/>
                    </a:lnL>
                    <a:lnR w="38100">
                      <a:solidFill>
                        <a:srgbClr val="009FE3"/>
                      </a:solidFill>
                      <a:prstDash val="solid"/>
                    </a:lnR>
                    <a:lnT w="38100">
                      <a:solidFill>
                        <a:srgbClr val="009FE3"/>
                      </a:solidFill>
                      <a:prstDash val="solid"/>
                    </a:lnT>
                    <a:lnB w="38100">
                      <a:solidFill>
                        <a:srgbClr val="009FE3"/>
                      </a:solidFill>
                      <a:prstDash val="solid"/>
                    </a:lnB>
                    <a:solidFill>
                      <a:srgbClr val="03B7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hu-HU" sz="1200" b="1" spc="-10" dirty="0">
                          <a:solidFill>
                            <a:srgbClr val="FFFFFF"/>
                          </a:solidFill>
                          <a:latin typeface="Noto Serif"/>
                          <a:cs typeface="Noto Serif"/>
                        </a:rPr>
                        <a:t>Kezdés</a:t>
                      </a:r>
                      <a:endParaRPr sz="1200" dirty="0">
                        <a:latin typeface="Noto Serif"/>
                        <a:cs typeface="Noto Serif"/>
                      </a:endParaRPr>
                    </a:p>
                  </a:txBody>
                  <a:tcPr marL="0" marR="0" marT="60960" marB="0">
                    <a:lnL w="38100">
                      <a:solidFill>
                        <a:srgbClr val="009FE3"/>
                      </a:solidFill>
                      <a:prstDash val="solid"/>
                    </a:lnL>
                    <a:lnR w="38100">
                      <a:solidFill>
                        <a:srgbClr val="009FE3"/>
                      </a:solidFill>
                      <a:prstDash val="solid"/>
                    </a:lnR>
                    <a:lnT w="38100">
                      <a:solidFill>
                        <a:srgbClr val="009FE3"/>
                      </a:solidFill>
                      <a:prstDash val="solid"/>
                    </a:lnT>
                    <a:lnB w="38100">
                      <a:solidFill>
                        <a:srgbClr val="009FE3"/>
                      </a:solidFill>
                      <a:prstDash val="solid"/>
                    </a:lnB>
                    <a:solidFill>
                      <a:srgbClr val="03B7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hu-HU" sz="1200" b="1" spc="-10" dirty="0">
                          <a:solidFill>
                            <a:srgbClr val="FFFFFF"/>
                          </a:solidFill>
                          <a:latin typeface="Noto Serif"/>
                          <a:cs typeface="Noto Serif"/>
                        </a:rPr>
                        <a:t>Időtartam</a:t>
                      </a:r>
                      <a:endParaRPr sz="1200" dirty="0">
                        <a:latin typeface="Noto Serif"/>
                        <a:cs typeface="Noto Serif"/>
                      </a:endParaRPr>
                    </a:p>
                  </a:txBody>
                  <a:tcPr marL="0" marR="0" marT="60960" marB="0">
                    <a:lnL w="38100">
                      <a:solidFill>
                        <a:srgbClr val="009FE3"/>
                      </a:solidFill>
                      <a:prstDash val="solid"/>
                    </a:lnL>
                    <a:lnR w="38100">
                      <a:solidFill>
                        <a:srgbClr val="009FE3"/>
                      </a:solidFill>
                      <a:prstDash val="solid"/>
                    </a:lnR>
                    <a:lnT w="38100">
                      <a:solidFill>
                        <a:srgbClr val="009FE3"/>
                      </a:solidFill>
                      <a:prstDash val="solid"/>
                    </a:lnT>
                    <a:lnB w="38100">
                      <a:solidFill>
                        <a:srgbClr val="009FE3"/>
                      </a:solidFill>
                      <a:prstDash val="solid"/>
                    </a:lnB>
                    <a:solidFill>
                      <a:srgbClr val="03B7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41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b="0">
                          <a:latin typeface="Noto Sans Light"/>
                          <a:cs typeface="Noto Sans Light"/>
                        </a:rPr>
                        <a:t>0</a:t>
                      </a:r>
                      <a:endParaRPr sz="1100">
                        <a:latin typeface="Noto Sans Light"/>
                        <a:cs typeface="Noto Sans Light"/>
                      </a:endParaRPr>
                    </a:p>
                  </a:txBody>
                  <a:tcPr marL="0" marR="0" marT="73025" marB="0">
                    <a:lnL w="38100">
                      <a:solidFill>
                        <a:srgbClr val="009FE3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9FE3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8B05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lang="hu-HU" sz="1100" b="0" spc="-10" dirty="0">
                          <a:latin typeface="Noto Sans Light"/>
                          <a:cs typeface="Noto Sans Light"/>
                        </a:rPr>
                        <a:t>Helyben</a:t>
                      </a:r>
                      <a:endParaRPr sz="1100" dirty="0">
                        <a:latin typeface="Noto Sans Light"/>
                        <a:cs typeface="Noto Sans Light"/>
                      </a:endParaRPr>
                    </a:p>
                  </a:txBody>
                  <a:tcPr marL="0" marR="0" marT="7302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9FE3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8B0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9FE3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8B051"/>
                    </a:solidFill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lang="hu-HU" sz="1100" b="0" dirty="0">
                          <a:latin typeface="Noto Sans Light"/>
                          <a:cs typeface="Noto Sans Light"/>
                        </a:rPr>
                        <a:t>Hangulatos zene a helyiségben</a:t>
                      </a:r>
                      <a:endParaRPr sz="1100" dirty="0">
                        <a:latin typeface="Noto Sans Light"/>
                        <a:cs typeface="Noto Sans Light"/>
                      </a:endParaRPr>
                    </a:p>
                  </a:txBody>
                  <a:tcPr marL="0" marR="0" marT="7302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9FE3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8B05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100" b="0" spc="-10">
                          <a:latin typeface="Noto Sans Light"/>
                          <a:cs typeface="Noto Sans Light"/>
                        </a:rPr>
                        <a:t>11:00:00</a:t>
                      </a:r>
                      <a:endParaRPr sz="1100">
                        <a:latin typeface="Noto Sans Light"/>
                        <a:cs typeface="Noto Sans Light"/>
                      </a:endParaRPr>
                    </a:p>
                  </a:txBody>
                  <a:tcPr marL="0" marR="0" marT="7302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9FE3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8B05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lang="nb-NO" sz="1100" b="0" spc="-10">
                          <a:latin typeface="Noto Sans Light"/>
                          <a:cs typeface="Noto Sans Light"/>
                        </a:rPr>
                        <a:t>00:02:00</a:t>
                      </a:r>
                      <a:endParaRPr sz="1100">
                        <a:latin typeface="Noto Sans Light"/>
                        <a:cs typeface="Noto Sans Light"/>
                      </a:endParaRPr>
                    </a:p>
                  </a:txBody>
                  <a:tcPr marL="0" marR="0" marT="7302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9FE3"/>
                      </a:solidFill>
                      <a:prstDash val="solid"/>
                    </a:lnR>
                    <a:lnT w="38100">
                      <a:solidFill>
                        <a:srgbClr val="009FE3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8B0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100" b="0">
                          <a:latin typeface="Noto Sans Light"/>
                          <a:cs typeface="Noto Sans Light"/>
                        </a:rPr>
                        <a:t>1</a:t>
                      </a:r>
                      <a:endParaRPr sz="1100">
                        <a:latin typeface="Noto Sans Light"/>
                        <a:cs typeface="Noto Sans Light"/>
                      </a:endParaRPr>
                    </a:p>
                  </a:txBody>
                  <a:tcPr marL="0" marR="0" marT="60325" marB="0">
                    <a:lnL w="38100">
                      <a:solidFill>
                        <a:srgbClr val="009FE3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8B05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100" b="0" spc="-25">
                          <a:latin typeface="Noto Sans Light"/>
                          <a:cs typeface="Noto Sans Light"/>
                        </a:rPr>
                        <a:t>Web</a:t>
                      </a:r>
                      <a:endParaRPr sz="1100">
                        <a:latin typeface="Noto Sans Light"/>
                        <a:cs typeface="Noto Sans Light"/>
                      </a:endParaRPr>
                    </a:p>
                  </a:txBody>
                  <a:tcPr marL="0" marR="0" marT="6032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8B0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8B051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lang="hu-HU" sz="1100" b="1" dirty="0">
                          <a:latin typeface="Noto Sans Light"/>
                          <a:cs typeface="Noto Sans Light"/>
                        </a:rPr>
                        <a:t>1. feladat</a:t>
                      </a:r>
                      <a:r>
                        <a:rPr lang="nb-NO" sz="1100" b="1" dirty="0">
                          <a:latin typeface="Noto Sans Light"/>
                          <a:cs typeface="Noto Sans Light"/>
                        </a:rPr>
                        <a:t> </a:t>
                      </a:r>
                      <a:r>
                        <a:rPr lang="nb-NO" sz="1100" b="0" dirty="0">
                          <a:latin typeface="Noto Sans Light"/>
                          <a:cs typeface="Noto Sans Light"/>
                        </a:rPr>
                        <a:t>– Simon </a:t>
                      </a:r>
                      <a:r>
                        <a:rPr lang="hu-HU" sz="1100" b="0" dirty="0">
                          <a:latin typeface="Noto Sans Light"/>
                          <a:cs typeface="Noto Sans Light"/>
                        </a:rPr>
                        <a:t>mondja</a:t>
                      </a:r>
                      <a:endParaRPr sz="1100" dirty="0">
                        <a:latin typeface="Noto Sans Light"/>
                        <a:cs typeface="Noto Sans Light"/>
                      </a:endParaRPr>
                    </a:p>
                  </a:txBody>
                  <a:tcPr marL="0" marR="0" marT="6032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8B05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100" b="0" spc="-10">
                          <a:latin typeface="Noto Sans Light"/>
                          <a:cs typeface="Noto Sans Light"/>
                        </a:rPr>
                        <a:t>11:02:00</a:t>
                      </a:r>
                      <a:endParaRPr sz="1100">
                        <a:latin typeface="Noto Sans Light"/>
                        <a:cs typeface="Noto Sans Light"/>
                      </a:endParaRPr>
                    </a:p>
                  </a:txBody>
                  <a:tcPr marL="0" marR="0" marT="6032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8B05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lang="nb-NO" sz="1100" b="0" spc="-10">
                          <a:latin typeface="Noto Sans Light"/>
                          <a:cs typeface="Noto Sans Light"/>
                        </a:rPr>
                        <a:t>00:04:00</a:t>
                      </a:r>
                      <a:endParaRPr sz="1100">
                        <a:latin typeface="Noto Sans Light"/>
                        <a:cs typeface="Noto Sans Light"/>
                      </a:endParaRPr>
                    </a:p>
                  </a:txBody>
                  <a:tcPr marL="0" marR="0" marT="6032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9FE3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8B0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lang="nb-NO" sz="1100" b="0">
                          <a:latin typeface="Noto Sans Light"/>
                          <a:cs typeface="Noto Sans Light"/>
                        </a:rPr>
                        <a:t>2</a:t>
                      </a:r>
                      <a:endParaRPr sz="1100">
                        <a:latin typeface="Noto Sans Light"/>
                        <a:cs typeface="Noto Sans Light"/>
                      </a:endParaRPr>
                    </a:p>
                  </a:txBody>
                  <a:tcPr marL="0" marR="0" marT="60325" marB="0">
                    <a:lnL w="38100">
                      <a:solidFill>
                        <a:srgbClr val="009FE3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lang="nb-NO" sz="1100" b="0" spc="-25">
                          <a:latin typeface="Noto Sans Light"/>
                          <a:cs typeface="Noto Sans Light"/>
                        </a:rPr>
                        <a:t>Film</a:t>
                      </a:r>
                      <a:endParaRPr sz="1100">
                        <a:latin typeface="Noto Sans Light"/>
                        <a:cs typeface="Noto Sans Light"/>
                      </a:endParaRPr>
                    </a:p>
                  </a:txBody>
                  <a:tcPr marL="0" marR="0" marT="60325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lang="hu-HU" sz="1100" b="1" spc="-10" dirty="0">
                          <a:latin typeface="Noto Sans Light"/>
                          <a:cs typeface="Noto Sans Light"/>
                        </a:rPr>
                        <a:t>1. Film</a:t>
                      </a:r>
                      <a:r>
                        <a:rPr lang="nb-NO" sz="1100" b="1" spc="-10" dirty="0">
                          <a:latin typeface="Noto Sans Light"/>
                          <a:cs typeface="Noto Sans Light"/>
                        </a:rPr>
                        <a:t> </a:t>
                      </a:r>
                      <a:r>
                        <a:rPr lang="nb-NO" sz="1100" b="0" spc="-10" dirty="0">
                          <a:latin typeface="Noto Sans Light"/>
                          <a:cs typeface="Noto Sans Light"/>
                        </a:rPr>
                        <a:t>– </a:t>
                      </a:r>
                      <a:r>
                        <a:rPr lang="hu-HU" sz="1100" b="0" spc="-10" dirty="0">
                          <a:latin typeface="Noto Sans Light"/>
                          <a:cs typeface="Noto Sans Light"/>
                        </a:rPr>
                        <a:t>Találkozunk </a:t>
                      </a:r>
                      <a:r>
                        <a:rPr lang="hu-HU" sz="1100" b="0" spc="-10" dirty="0" smtClean="0">
                          <a:latin typeface="Noto Sans Light"/>
                          <a:cs typeface="Noto Sans Light"/>
                        </a:rPr>
                        <a:t>Jack-kel </a:t>
                      </a:r>
                      <a:r>
                        <a:rPr lang="hu-HU" sz="1100" b="0" spc="-10" dirty="0">
                          <a:latin typeface="Noto Sans Light"/>
                          <a:cs typeface="Noto Sans Light"/>
                        </a:rPr>
                        <a:t>és Ginával, amint a titkos főhadiszállásukra tartanak</a:t>
                      </a:r>
                      <a:endParaRPr sz="1100" dirty="0">
                        <a:latin typeface="Noto Sans Light"/>
                        <a:cs typeface="Noto Sans Light"/>
                      </a:endParaRPr>
                    </a:p>
                  </a:txBody>
                  <a:tcPr marL="0" marR="0" marT="60325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lang="nb-NO" sz="1100" b="0" spc="-10">
                          <a:latin typeface="Noto Sans Light"/>
                          <a:cs typeface="Noto Sans Light"/>
                        </a:rPr>
                        <a:t>11:06:0</a:t>
                      </a:r>
                      <a:r>
                        <a:rPr sz="1100" b="0" spc="-10">
                          <a:latin typeface="Noto Sans Light"/>
                          <a:cs typeface="Noto Sans Light"/>
                        </a:rPr>
                        <a:t>0</a:t>
                      </a:r>
                      <a:endParaRPr sz="1100">
                        <a:latin typeface="Noto Sans Light"/>
                        <a:cs typeface="Noto Sans Light"/>
                      </a:endParaRPr>
                    </a:p>
                  </a:txBody>
                  <a:tcPr marL="0" marR="0" marT="60325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100" b="0" spc="-10">
                          <a:latin typeface="Noto Sans Light"/>
                          <a:cs typeface="Noto Sans Light"/>
                        </a:rPr>
                        <a:t>00:0</a:t>
                      </a:r>
                      <a:r>
                        <a:rPr lang="nb-NO" sz="1100" b="0" spc="-10">
                          <a:latin typeface="Noto Sans Light"/>
                          <a:cs typeface="Noto Sans Light"/>
                        </a:rPr>
                        <a:t>7</a:t>
                      </a:r>
                      <a:r>
                        <a:rPr sz="1100" b="0" spc="-10">
                          <a:latin typeface="Noto Sans Light"/>
                          <a:cs typeface="Noto Sans Light"/>
                        </a:rPr>
                        <a:t>:00</a:t>
                      </a:r>
                      <a:endParaRPr sz="1100">
                        <a:latin typeface="Noto Sans Light"/>
                        <a:cs typeface="Noto Sans Light"/>
                      </a:endParaRPr>
                    </a:p>
                  </a:txBody>
                  <a:tcPr marL="0" marR="0" marT="60325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>
                      <a:solidFill>
                        <a:srgbClr val="009FE3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lang="nb-NO" sz="1100" b="0">
                          <a:latin typeface="Noto Sans Light"/>
                          <a:cs typeface="Noto Sans Light"/>
                        </a:rPr>
                        <a:t>3</a:t>
                      </a:r>
                      <a:endParaRPr sz="1100">
                        <a:latin typeface="Noto Sans Light"/>
                        <a:cs typeface="Noto Sans Light"/>
                      </a:endParaRPr>
                    </a:p>
                  </a:txBody>
                  <a:tcPr marL="0" marR="0" marT="60325" marB="0">
                    <a:lnL w="38100">
                      <a:solidFill>
                        <a:srgbClr val="009FE3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8B05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100" b="0" spc="-25">
                          <a:latin typeface="Noto Sans Light"/>
                          <a:cs typeface="Noto Sans Light"/>
                        </a:rPr>
                        <a:t>Web</a:t>
                      </a:r>
                      <a:endParaRPr sz="1100">
                        <a:latin typeface="Noto Sans Light"/>
                        <a:cs typeface="Noto Sans Light"/>
                      </a:endParaRPr>
                    </a:p>
                  </a:txBody>
                  <a:tcPr marL="0" marR="0" marT="60325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8B0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8B051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lang="nb-NO" sz="1100" b="1" dirty="0">
                          <a:latin typeface="Noto Sans Light"/>
                          <a:cs typeface="Noto Sans Light"/>
                        </a:rPr>
                        <a:t>2</a:t>
                      </a:r>
                      <a:r>
                        <a:rPr lang="hu-HU" sz="1100" b="1" dirty="0">
                          <a:latin typeface="Noto Sans Light"/>
                          <a:cs typeface="Noto Sans Light"/>
                        </a:rPr>
                        <a:t>. feladat</a:t>
                      </a:r>
                      <a:r>
                        <a:rPr sz="1100" b="1" dirty="0">
                          <a:latin typeface="Noto Sans Light"/>
                          <a:cs typeface="Noto Sans Light"/>
                        </a:rPr>
                        <a:t> </a:t>
                      </a:r>
                      <a:r>
                        <a:rPr lang="nb-NO" sz="1100" b="0" dirty="0">
                          <a:latin typeface="Noto Sans Light"/>
                          <a:cs typeface="Noto Sans Light"/>
                        </a:rPr>
                        <a:t>–</a:t>
                      </a:r>
                      <a:r>
                        <a:rPr sz="1100" b="0" dirty="0">
                          <a:latin typeface="Noto Sans Light"/>
                          <a:cs typeface="Noto Sans Light"/>
                        </a:rPr>
                        <a:t> </a:t>
                      </a:r>
                      <a:r>
                        <a:rPr lang="hu-HU" sz="1100" b="0" spc="-10" dirty="0">
                          <a:latin typeface="Noto Sans Light"/>
                          <a:cs typeface="Noto Sans Light"/>
                        </a:rPr>
                        <a:t>Évszám</a:t>
                      </a:r>
                      <a:r>
                        <a:rPr lang="nb-NO" sz="1100" b="0" spc="-10" dirty="0">
                          <a:latin typeface="Noto Sans Light"/>
                          <a:cs typeface="Noto Sans Light"/>
                        </a:rPr>
                        <a:t> – </a:t>
                      </a:r>
                      <a:r>
                        <a:rPr lang="hu-HU" sz="1100" b="0" spc="-10" dirty="0">
                          <a:latin typeface="Noto Sans Light"/>
                          <a:cs typeface="Noto Sans Light"/>
                        </a:rPr>
                        <a:t>Képek keresése és megtalálása</a:t>
                      </a:r>
                      <a:endParaRPr sz="1100" dirty="0">
                        <a:latin typeface="Noto Sans Light"/>
                        <a:cs typeface="Noto Sans Light"/>
                      </a:endParaRPr>
                    </a:p>
                  </a:txBody>
                  <a:tcPr marL="0" marR="0" marT="60325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8B05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lang="nb-NO" sz="1100" b="0" spc="-10">
                          <a:latin typeface="Noto Sans Light"/>
                          <a:cs typeface="Noto Sans Light"/>
                        </a:rPr>
                        <a:t>11:13:0</a:t>
                      </a:r>
                      <a:r>
                        <a:rPr sz="1100" b="0" spc="-10">
                          <a:latin typeface="Noto Sans Light"/>
                          <a:cs typeface="Noto Sans Light"/>
                        </a:rPr>
                        <a:t>0</a:t>
                      </a:r>
                      <a:endParaRPr sz="1100">
                        <a:latin typeface="Noto Sans Light"/>
                        <a:cs typeface="Noto Sans Light"/>
                      </a:endParaRPr>
                    </a:p>
                  </a:txBody>
                  <a:tcPr marL="0" marR="0" marT="60325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8B05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100" b="0" spc="-10">
                          <a:latin typeface="Noto Sans Light"/>
                          <a:cs typeface="Noto Sans Light"/>
                        </a:rPr>
                        <a:t>00:05:00</a:t>
                      </a:r>
                      <a:endParaRPr sz="1100">
                        <a:latin typeface="Noto Sans Light"/>
                        <a:cs typeface="Noto Sans Light"/>
                      </a:endParaRPr>
                    </a:p>
                  </a:txBody>
                  <a:tcPr marL="0" marR="0" marT="60325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>
                      <a:solidFill>
                        <a:srgbClr val="009FE3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8B0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lang="nb-NO" sz="1100" b="0">
                          <a:latin typeface="Noto Sans Light"/>
                          <a:cs typeface="Noto Sans Light"/>
                        </a:rPr>
                        <a:t>4</a:t>
                      </a:r>
                      <a:endParaRPr sz="1100">
                        <a:latin typeface="Noto Sans Light"/>
                        <a:cs typeface="Noto Sans Light"/>
                      </a:endParaRPr>
                    </a:p>
                  </a:txBody>
                  <a:tcPr marL="0" marR="0" marT="60325" marB="0">
                    <a:lnL w="38100">
                      <a:solidFill>
                        <a:srgbClr val="009FE3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lang="nb-NO" sz="1100" b="0" spc="-10">
                          <a:latin typeface="Noto Sans Light"/>
                          <a:cs typeface="Noto Sans Light"/>
                        </a:rPr>
                        <a:t>Film</a:t>
                      </a:r>
                      <a:endParaRPr sz="1100">
                        <a:latin typeface="Noto Sans Light"/>
                        <a:cs typeface="Noto Sans Light"/>
                      </a:endParaRPr>
                    </a:p>
                  </a:txBody>
                  <a:tcPr marL="0" marR="0" marT="6032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lang="nb-NO" sz="1100" b="1" dirty="0">
                          <a:latin typeface="Noto Sans Light"/>
                          <a:cs typeface="Noto Sans Light"/>
                        </a:rPr>
                        <a:t>2</a:t>
                      </a:r>
                      <a:r>
                        <a:rPr lang="hu-HU" sz="1100" b="1" dirty="0">
                          <a:latin typeface="Noto Sans Light"/>
                          <a:cs typeface="Noto Sans Light"/>
                        </a:rPr>
                        <a:t>. Film</a:t>
                      </a:r>
                      <a:r>
                        <a:rPr lang="nb-NO" sz="1100" b="1" dirty="0">
                          <a:latin typeface="Noto Sans Light"/>
                          <a:cs typeface="Noto Sans Light"/>
                        </a:rPr>
                        <a:t> </a:t>
                      </a:r>
                      <a:r>
                        <a:rPr lang="nb-NO" sz="1100" b="0" dirty="0">
                          <a:latin typeface="Noto Sans Light"/>
                          <a:cs typeface="Noto Sans Light"/>
                        </a:rPr>
                        <a:t>– </a:t>
                      </a:r>
                      <a:r>
                        <a:rPr lang="hu-HU" sz="1100" b="0" dirty="0">
                          <a:latin typeface="Noto Sans Light"/>
                          <a:cs typeface="Noto Sans Light"/>
                        </a:rPr>
                        <a:t>Időutazás első része </a:t>
                      </a:r>
                      <a:r>
                        <a:rPr lang="nb-NO" sz="1100" b="0" dirty="0">
                          <a:latin typeface="Noto Sans Light"/>
                          <a:cs typeface="Noto Sans Light"/>
                        </a:rPr>
                        <a:t>– </a:t>
                      </a:r>
                      <a:r>
                        <a:rPr lang="hu-HU" sz="1100" b="0" dirty="0">
                          <a:latin typeface="Noto Sans Light"/>
                          <a:cs typeface="Noto Sans Light"/>
                        </a:rPr>
                        <a:t>Ábrahám ígéretet kap</a:t>
                      </a:r>
                      <a:endParaRPr sz="1100" dirty="0">
                        <a:latin typeface="Noto Sans Light"/>
                        <a:cs typeface="Noto Sans Light"/>
                      </a:endParaRPr>
                    </a:p>
                  </a:txBody>
                  <a:tcPr marL="0" marR="0" marT="6032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lang="nb-NO" sz="1100" b="0" spc="-10">
                          <a:latin typeface="Noto Sans Light"/>
                          <a:cs typeface="Noto Sans Light"/>
                        </a:rPr>
                        <a:t>11:18:0</a:t>
                      </a:r>
                      <a:r>
                        <a:rPr sz="1100" b="0" spc="-10">
                          <a:latin typeface="Noto Sans Light"/>
                          <a:cs typeface="Noto Sans Light"/>
                        </a:rPr>
                        <a:t>0</a:t>
                      </a:r>
                      <a:endParaRPr sz="1100">
                        <a:latin typeface="Noto Sans Light"/>
                        <a:cs typeface="Noto Sans Light"/>
                      </a:endParaRPr>
                    </a:p>
                  </a:txBody>
                  <a:tcPr marL="0" marR="0" marT="6032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100" b="0" spc="-10">
                          <a:latin typeface="Noto Sans Light"/>
                          <a:cs typeface="Noto Sans Light"/>
                        </a:rPr>
                        <a:t>00:</a:t>
                      </a:r>
                      <a:r>
                        <a:rPr lang="nb-NO" sz="1100" b="0" spc="-10">
                          <a:latin typeface="Noto Sans Light"/>
                          <a:cs typeface="Noto Sans Light"/>
                        </a:rPr>
                        <a:t>12</a:t>
                      </a:r>
                      <a:r>
                        <a:rPr sz="1100" b="0" spc="-10">
                          <a:latin typeface="Noto Sans Light"/>
                          <a:cs typeface="Noto Sans Light"/>
                        </a:rPr>
                        <a:t>:00</a:t>
                      </a:r>
                      <a:endParaRPr sz="1100">
                        <a:latin typeface="Noto Sans Light"/>
                        <a:cs typeface="Noto Sans Light"/>
                      </a:endParaRPr>
                    </a:p>
                  </a:txBody>
                  <a:tcPr marL="0" marR="0" marT="6032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9FE3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lang="nb-NO" sz="1100" b="0">
                          <a:latin typeface="Noto Sans Light"/>
                          <a:cs typeface="Noto Sans Light"/>
                        </a:rPr>
                        <a:t>5</a:t>
                      </a:r>
                      <a:endParaRPr sz="1100">
                        <a:latin typeface="Noto Sans Light"/>
                        <a:cs typeface="Noto Sans Light"/>
                      </a:endParaRPr>
                    </a:p>
                  </a:txBody>
                  <a:tcPr marL="0" marR="0" marT="60325" marB="0">
                    <a:lnL w="38100">
                      <a:solidFill>
                        <a:srgbClr val="009FE3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8B05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100" b="0" spc="-25">
                          <a:latin typeface="Noto Sans Light"/>
                          <a:cs typeface="Noto Sans Light"/>
                        </a:rPr>
                        <a:t>Web</a:t>
                      </a:r>
                      <a:endParaRPr sz="1100">
                        <a:latin typeface="Noto Sans Light"/>
                        <a:cs typeface="Noto Sans Light"/>
                      </a:endParaRPr>
                    </a:p>
                  </a:txBody>
                  <a:tcPr marL="0" marR="0" marT="60325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8B0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8B051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lang="nb-NO" sz="1100" b="1" spc="-5" dirty="0">
                          <a:latin typeface="Noto Sans Light"/>
                          <a:cs typeface="Noto Sans Light"/>
                        </a:rPr>
                        <a:t>3</a:t>
                      </a:r>
                      <a:r>
                        <a:rPr lang="hu-HU" sz="1100" b="1" spc="-5" dirty="0">
                          <a:latin typeface="Noto Sans Light"/>
                          <a:cs typeface="Noto Sans Light"/>
                        </a:rPr>
                        <a:t>. feladat</a:t>
                      </a:r>
                      <a:r>
                        <a:rPr sz="1100" b="1" spc="-5" dirty="0">
                          <a:latin typeface="Noto Sans Light"/>
                          <a:cs typeface="Noto Sans Light"/>
                        </a:rPr>
                        <a:t> </a:t>
                      </a:r>
                      <a:r>
                        <a:rPr lang="nb-NO" sz="1100" b="0" dirty="0">
                          <a:latin typeface="Noto Sans Light"/>
                          <a:cs typeface="Noto Sans Light"/>
                        </a:rPr>
                        <a:t>–</a:t>
                      </a:r>
                      <a:r>
                        <a:rPr sz="1100" b="0" dirty="0">
                          <a:latin typeface="Noto Sans Light"/>
                          <a:cs typeface="Noto Sans Light"/>
                        </a:rPr>
                        <a:t> </a:t>
                      </a:r>
                      <a:r>
                        <a:rPr lang="hu-HU" sz="1100" b="0" dirty="0">
                          <a:latin typeface="Noto Sans Light"/>
                          <a:cs typeface="Noto Sans Light"/>
                        </a:rPr>
                        <a:t>Hitben járni</a:t>
                      </a:r>
                      <a:endParaRPr sz="1100" dirty="0">
                        <a:latin typeface="Noto Sans Light"/>
                        <a:cs typeface="Noto Sans Light"/>
                      </a:endParaRPr>
                    </a:p>
                  </a:txBody>
                  <a:tcPr marL="0" marR="0" marT="60325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8B05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lang="nb-NO" sz="1100" b="0" spc="-10">
                          <a:latin typeface="Noto Sans Light"/>
                          <a:cs typeface="Noto Sans Light"/>
                        </a:rPr>
                        <a:t>11:30:0</a:t>
                      </a:r>
                      <a:r>
                        <a:rPr sz="1100" b="0" spc="-10">
                          <a:latin typeface="Noto Sans Light"/>
                          <a:cs typeface="Noto Sans Light"/>
                        </a:rPr>
                        <a:t>0</a:t>
                      </a:r>
                      <a:endParaRPr sz="1100">
                        <a:latin typeface="Noto Sans Light"/>
                        <a:cs typeface="Noto Sans Light"/>
                      </a:endParaRPr>
                    </a:p>
                  </a:txBody>
                  <a:tcPr marL="0" marR="0" marT="60325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8B05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lang="nb-NO" sz="1100" b="0" spc="-10">
                          <a:latin typeface="Noto Sans Light"/>
                          <a:cs typeface="Noto Sans Light"/>
                        </a:rPr>
                        <a:t>00:10:00</a:t>
                      </a:r>
                      <a:endParaRPr sz="1100">
                        <a:latin typeface="Noto Sans Light"/>
                        <a:cs typeface="Noto Sans Light"/>
                      </a:endParaRPr>
                    </a:p>
                  </a:txBody>
                  <a:tcPr marL="0" marR="0" marT="60325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>
                      <a:solidFill>
                        <a:srgbClr val="009FE3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8B0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lang="nb-NO" sz="1100" b="0" spc="-25">
                          <a:latin typeface="Noto Sans Light"/>
                          <a:cs typeface="Noto Sans Light"/>
                        </a:rPr>
                        <a:t>6</a:t>
                      </a:r>
                      <a:endParaRPr sz="1100">
                        <a:latin typeface="Noto Sans Light"/>
                        <a:cs typeface="Noto Sans Light"/>
                      </a:endParaRPr>
                    </a:p>
                  </a:txBody>
                  <a:tcPr marL="0" marR="0" marT="60325" marB="0">
                    <a:lnL w="38100">
                      <a:solidFill>
                        <a:srgbClr val="009FE3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lang="nb-NO" sz="1100" b="0" spc="-25">
                          <a:latin typeface="Noto Sans Light"/>
                          <a:cs typeface="Noto Sans Light"/>
                        </a:rPr>
                        <a:t>Film</a:t>
                      </a:r>
                      <a:endParaRPr sz="1100">
                        <a:latin typeface="Noto Sans Light"/>
                        <a:cs typeface="Noto Sans Light"/>
                      </a:endParaRPr>
                    </a:p>
                  </a:txBody>
                  <a:tcPr marL="0" marR="0" marT="60325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lang="nb-NO" sz="1100" b="1" dirty="0">
                          <a:latin typeface="Noto Sans SemBd"/>
                          <a:cs typeface="Noto Sans SemBd"/>
                        </a:rPr>
                        <a:t>3</a:t>
                      </a:r>
                      <a:r>
                        <a:rPr lang="hu-HU" sz="1100" b="1" dirty="0">
                          <a:latin typeface="Noto Sans SemBd"/>
                          <a:cs typeface="Noto Sans SemBd"/>
                        </a:rPr>
                        <a:t>. Film</a:t>
                      </a:r>
                      <a:r>
                        <a:rPr lang="nb-NO" sz="1100" b="1" dirty="0">
                          <a:latin typeface="Noto Sans SemBd"/>
                          <a:cs typeface="Noto Sans SemBd"/>
                        </a:rPr>
                        <a:t> </a:t>
                      </a:r>
                      <a:r>
                        <a:rPr lang="nb-NO" sz="1100" b="0" dirty="0">
                          <a:latin typeface="Noto Sans SemBd"/>
                          <a:cs typeface="Noto Sans SemBd"/>
                        </a:rPr>
                        <a:t>– </a:t>
                      </a:r>
                      <a:r>
                        <a:rPr lang="hu-HU" sz="1100" b="0" dirty="0">
                          <a:latin typeface="Noto Sans SemBd"/>
                          <a:cs typeface="Noto Sans SemBd"/>
                        </a:rPr>
                        <a:t>Időutazás második része </a:t>
                      </a:r>
                      <a:r>
                        <a:rPr lang="nb-NO" sz="1100" b="0" dirty="0">
                          <a:latin typeface="Noto Sans SemBd"/>
                          <a:cs typeface="Noto Sans SemBd"/>
                        </a:rPr>
                        <a:t>–</a:t>
                      </a:r>
                      <a:r>
                        <a:rPr sz="1100" b="0" spc="-5" dirty="0">
                          <a:latin typeface="Noto Sans SemBd"/>
                          <a:cs typeface="Noto Sans SemBd"/>
                        </a:rPr>
                        <a:t> </a:t>
                      </a:r>
                      <a:r>
                        <a:rPr lang="hu-HU" sz="1100" b="0" dirty="0">
                          <a:latin typeface="Noto Sans SemBd"/>
                          <a:cs typeface="Noto Sans SemBd"/>
                        </a:rPr>
                        <a:t>Isten megáldja Ábrahámot</a:t>
                      </a:r>
                      <a:endParaRPr sz="1100" b="0" dirty="0">
                        <a:latin typeface="Noto Sans SemBd"/>
                        <a:cs typeface="Noto Sans SemBd"/>
                      </a:endParaRPr>
                    </a:p>
                  </a:txBody>
                  <a:tcPr marL="0" marR="0" marT="60325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lang="nb-NO" sz="1100" b="0" spc="-10">
                          <a:latin typeface="Noto Sans Light"/>
                          <a:cs typeface="Noto Sans Light"/>
                        </a:rPr>
                        <a:t>11:40:0</a:t>
                      </a:r>
                      <a:r>
                        <a:rPr sz="1100" b="0" spc="-10">
                          <a:latin typeface="Noto Sans Light"/>
                          <a:cs typeface="Noto Sans Light"/>
                        </a:rPr>
                        <a:t>0</a:t>
                      </a:r>
                      <a:endParaRPr sz="1100">
                        <a:latin typeface="Noto Sans Light"/>
                        <a:cs typeface="Noto Sans Light"/>
                      </a:endParaRPr>
                    </a:p>
                  </a:txBody>
                  <a:tcPr marL="0" marR="0" marT="60325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100" b="0" spc="-10">
                          <a:latin typeface="Noto Sans Light"/>
                          <a:cs typeface="Noto Sans Light"/>
                        </a:rPr>
                        <a:t>00:</a:t>
                      </a:r>
                      <a:r>
                        <a:rPr lang="nb-NO" sz="1100" b="0" spc="-10">
                          <a:latin typeface="Noto Sans Light"/>
                          <a:cs typeface="Noto Sans Light"/>
                        </a:rPr>
                        <a:t>16</a:t>
                      </a:r>
                      <a:r>
                        <a:rPr sz="1100" b="0" spc="-10">
                          <a:latin typeface="Noto Sans Light"/>
                          <a:cs typeface="Noto Sans Light"/>
                        </a:rPr>
                        <a:t>:00</a:t>
                      </a:r>
                      <a:endParaRPr sz="1100">
                        <a:latin typeface="Noto Sans Light"/>
                        <a:cs typeface="Noto Sans Light"/>
                      </a:endParaRPr>
                    </a:p>
                  </a:txBody>
                  <a:tcPr marL="0" marR="0" marT="60325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>
                      <a:solidFill>
                        <a:srgbClr val="009FE3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lang="nb-NO" sz="1100" b="0" spc="-25">
                          <a:latin typeface="Noto Sans Light"/>
                          <a:cs typeface="Noto Sans Light"/>
                        </a:rPr>
                        <a:t>7</a:t>
                      </a:r>
                      <a:endParaRPr sz="1100">
                        <a:latin typeface="Noto Sans Light"/>
                        <a:cs typeface="Noto Sans Light"/>
                      </a:endParaRPr>
                    </a:p>
                  </a:txBody>
                  <a:tcPr marL="0" marR="0" marT="60325" marB="0">
                    <a:lnL w="38100">
                      <a:solidFill>
                        <a:srgbClr val="009FE3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8B051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lang="hu-HU" sz="1100" b="0" spc="-10" dirty="0">
                          <a:latin typeface="Noto Sans Light"/>
                          <a:cs typeface="Noto Sans Light"/>
                        </a:rPr>
                        <a:t>Helyben</a:t>
                      </a:r>
                      <a:endParaRPr sz="1100" dirty="0">
                        <a:latin typeface="Noto Sans Light"/>
                        <a:cs typeface="Noto Sans Light"/>
                      </a:endParaRPr>
                    </a:p>
                  </a:txBody>
                  <a:tcPr marL="0" marR="0" marT="60325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8B0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8B051"/>
                    </a:solidFill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lang="hu-HU" sz="1100" b="0">
                          <a:latin typeface="Noto Sans Light"/>
                          <a:cs typeface="Noto Sans Light"/>
                        </a:rPr>
                        <a:t>Mentorokkal beszélgetés helyben, bibliakártyák kiosztása</a:t>
                      </a:r>
                      <a:endParaRPr sz="1100" dirty="0">
                        <a:latin typeface="Noto Sans Light"/>
                        <a:cs typeface="Noto Sans Light"/>
                      </a:endParaRPr>
                    </a:p>
                  </a:txBody>
                  <a:tcPr marL="0" marR="0" marT="60325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8B051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lang="nb-NO" sz="1100" b="0" spc="-10">
                          <a:latin typeface="Noto Sans Light"/>
                          <a:cs typeface="Noto Sans Light"/>
                        </a:rPr>
                        <a:t>11:56:0</a:t>
                      </a:r>
                      <a:r>
                        <a:rPr sz="1100" b="0" spc="-10">
                          <a:latin typeface="Noto Sans Light"/>
                          <a:cs typeface="Noto Sans Light"/>
                        </a:rPr>
                        <a:t>0</a:t>
                      </a:r>
                      <a:endParaRPr sz="1100">
                        <a:latin typeface="Noto Sans Light"/>
                        <a:cs typeface="Noto Sans Light"/>
                      </a:endParaRPr>
                    </a:p>
                  </a:txBody>
                  <a:tcPr marL="0" marR="0" marT="60325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8B051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lang="nb-NO" sz="1100" b="0" spc="-10">
                          <a:latin typeface="Noto Sans Light"/>
                          <a:cs typeface="Noto Sans Light"/>
                        </a:rPr>
                        <a:t>00:04:00</a:t>
                      </a:r>
                      <a:endParaRPr sz="1100">
                        <a:latin typeface="Noto Sans Light"/>
                        <a:cs typeface="Noto Sans Light"/>
                      </a:endParaRPr>
                    </a:p>
                  </a:txBody>
                  <a:tcPr marL="0" marR="0" marT="60325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>
                      <a:solidFill>
                        <a:srgbClr val="009FE3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8B0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9FE3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9FE3"/>
                      </a:solidFill>
                      <a:prstDash val="solid"/>
                    </a:lnB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9FE3"/>
                      </a:solidFill>
                      <a:prstDash val="solid"/>
                    </a:lnB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9FE3"/>
                      </a:solidFill>
                      <a:prstDash val="solid"/>
                    </a:lnB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9FE3"/>
                      </a:solidFill>
                      <a:prstDash val="solid"/>
                    </a:lnB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lang="nb-NO" sz="1100" b="0" spc="-10">
                          <a:latin typeface="Noto Sans Light"/>
                          <a:cs typeface="Noto Sans Light"/>
                        </a:rPr>
                        <a:t>12:00:0</a:t>
                      </a:r>
                      <a:r>
                        <a:rPr sz="1100" b="0" spc="-10">
                          <a:latin typeface="Noto Sans Light"/>
                          <a:cs typeface="Noto Sans Light"/>
                        </a:rPr>
                        <a:t>0</a:t>
                      </a:r>
                      <a:endParaRPr sz="1100">
                        <a:latin typeface="Noto Sans Light"/>
                        <a:cs typeface="Noto Sans Light"/>
                      </a:endParaRPr>
                    </a:p>
                  </a:txBody>
                  <a:tcPr marL="0" marR="0" marT="6032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9FE3"/>
                      </a:solidFill>
                      <a:prstDash val="solid"/>
                    </a:lnB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lang="nb-NO" sz="1100" b="0" spc="-10" dirty="0">
                          <a:latin typeface="Noto Sans Light"/>
                          <a:cs typeface="Noto Sans Light"/>
                        </a:rPr>
                        <a:t>00:60:00</a:t>
                      </a:r>
                      <a:endParaRPr sz="1100" dirty="0">
                        <a:latin typeface="Noto Sans Light"/>
                        <a:cs typeface="Noto Sans Light"/>
                      </a:endParaRPr>
                    </a:p>
                  </a:txBody>
                  <a:tcPr marL="0" marR="0" marT="6032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9FE3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9FE3"/>
                      </a:solidFill>
                      <a:prstDash val="solid"/>
                    </a:lnB>
                    <a:solidFill>
                      <a:srgbClr val="D1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95"/>
              </a:lnSpc>
            </a:pPr>
            <a:r>
              <a:t>Copyright</a:t>
            </a:r>
            <a:r>
              <a:rPr spc="-5"/>
              <a:t> </a:t>
            </a:r>
            <a:r>
              <a:t>2022 © bcc.media </a:t>
            </a:r>
            <a:r>
              <a:rPr spc="-10"/>
              <a:t>foundation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10"/>
              </a:lnSpc>
            </a:pPr>
            <a:fld id="{81D60167-4931-47E6-BA6A-407CBD079E47}" type="slidenum">
              <a:rPr dirty="0"/>
              <a:t>1</a:t>
            </a:fld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22D4C9D-870A-B495-B2C2-9A6A9FD1468B}"/>
              </a:ext>
            </a:extLst>
          </p:cNvPr>
          <p:cNvSpPr txBox="1"/>
          <p:nvPr/>
        </p:nvSpPr>
        <p:spPr>
          <a:xfrm>
            <a:off x="547323" y="869358"/>
            <a:ext cx="7772063" cy="11695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x-none" sz="3600" b="1" dirty="0" err="1">
                <a:latin typeface="Noto Serif"/>
                <a:ea typeface="Noto Serif"/>
                <a:cs typeface="Noto Serif"/>
              </a:rPr>
              <a:t>Programterv</a:t>
            </a:r>
            <a:r>
              <a:rPr lang="x-none" sz="3600" b="1" dirty="0">
                <a:latin typeface="Noto Serif"/>
                <a:ea typeface="Noto Serif"/>
                <a:cs typeface="Noto Serif"/>
              </a:rPr>
              <a:t> - Bible Explorers</a:t>
            </a:r>
            <a:endParaRPr lang="x-none" sz="3600" b="1" dirty="0">
              <a:solidFill>
                <a:srgbClr val="000000"/>
              </a:solidFill>
              <a:latin typeface="Noto Serif"/>
              <a:ea typeface="Noto Serif"/>
              <a:cs typeface="Noto Serif"/>
            </a:endParaRPr>
          </a:p>
          <a:p>
            <a:r>
              <a:rPr lang="hu-HU" sz="1600" dirty="0">
                <a:latin typeface="Noto Serif"/>
                <a:ea typeface="Noto Serif"/>
                <a:cs typeface="Noto Serif"/>
              </a:rPr>
              <a:t>2. Epizód</a:t>
            </a:r>
            <a:r>
              <a:rPr lang="x-none" sz="1600" dirty="0">
                <a:latin typeface="Noto Serif"/>
                <a:ea typeface="Noto Serif"/>
                <a:cs typeface="Noto Serif"/>
              </a:rPr>
              <a:t> - </a:t>
            </a:r>
            <a:r>
              <a:rPr lang="hu-HU" sz="1600" dirty="0">
                <a:latin typeface="Noto Serif"/>
                <a:ea typeface="Noto Serif"/>
                <a:cs typeface="Noto Serif"/>
              </a:rPr>
              <a:t>Á</a:t>
            </a:r>
            <a:r>
              <a:rPr lang="x-none" sz="1600" dirty="0">
                <a:latin typeface="Noto Serif"/>
                <a:ea typeface="Noto Serif"/>
                <a:cs typeface="Noto Serif"/>
              </a:rPr>
              <a:t>brah</a:t>
            </a:r>
            <a:r>
              <a:rPr lang="hu-HU" sz="1600" dirty="0">
                <a:latin typeface="Noto Serif"/>
                <a:ea typeface="Noto Serif"/>
                <a:cs typeface="Noto Serif"/>
              </a:rPr>
              <a:t>á</a:t>
            </a:r>
            <a:r>
              <a:rPr lang="x-none" sz="1600" dirty="0">
                <a:latin typeface="Noto Serif"/>
                <a:ea typeface="Noto Serif"/>
                <a:cs typeface="Noto Serif"/>
              </a:rPr>
              <a:t>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eb96c3a-ddbe-4a78-aa4c-433c6bcac084" xsi:nil="true"/>
    <lcf76f155ced4ddcb4097134ff3c332f xmlns="818dc25f-9727-4d06-b6f3-20fe83b82e0f">
      <Terms xmlns="http://schemas.microsoft.com/office/infopath/2007/PartnerControls"/>
    </lcf76f155ced4ddcb4097134ff3c332f>
    <_Flow_SignoffStatus xmlns="818dc25f-9727-4d06-b6f3-20fe83b82e0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6D5CBCEEF2EE764589D80B56D4203B46" ma:contentTypeVersion="17" ma:contentTypeDescription="Új dokumentum létrehozása." ma:contentTypeScope="" ma:versionID="4dda93048b97fe4dc216b713695fc6e4">
  <xsd:schema xmlns:xsd="http://www.w3.org/2001/XMLSchema" xmlns:xs="http://www.w3.org/2001/XMLSchema" xmlns:p="http://schemas.microsoft.com/office/2006/metadata/properties" xmlns:ns2="0eb96c3a-ddbe-4a78-aa4c-433c6bcac084" xmlns:ns3="818dc25f-9727-4d06-b6f3-20fe83b82e0f" targetNamespace="http://schemas.microsoft.com/office/2006/metadata/properties" ma:root="true" ma:fieldsID="038a6052883fd18f04f8e646cb2acf49" ns2:_="" ns3:_="">
    <xsd:import namespace="0eb96c3a-ddbe-4a78-aa4c-433c6bcac084"/>
    <xsd:import namespace="818dc25f-9727-4d06-b6f3-20fe83b82e0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b96c3a-ddbe-4a78-aa4c-433c6bcac08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Global taksonomikolonne" ma:hidden="true" ma:list="{fd712d0b-36cd-4787-8dce-454baab3c3b5}" ma:internalName="TaxCatchAll" ma:showField="CatchAllData" ma:web="0eb96c3a-ddbe-4a78-aa4c-433c6bcac08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8dc25f-9727-4d06-b6f3-20fe83b82e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_Flow_SignoffStatus" ma:index="20" nillable="true" ma:displayName="Godkjenningsstatus" ma:internalName="Godkjenningsstatus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Képcímkék" ma:readOnly="false" ma:fieldId="{5cf76f15-5ced-4ddc-b409-7134ff3c332f}" ma:taxonomyMulti="true" ma:sspId="25b09532-c5eb-4245-8b26-6a957095aaa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4ED037-B66B-4DE9-ADAF-D1B964556C0B}">
  <ds:schemaRefs>
    <ds:schemaRef ds:uri="http://purl.org/dc/terms/"/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0eb96c3a-ddbe-4a78-aa4c-433c6bcac084"/>
    <ds:schemaRef ds:uri="http://schemas.microsoft.com/office/infopath/2007/PartnerControls"/>
    <ds:schemaRef ds:uri="http://schemas.openxmlformats.org/package/2006/metadata/core-properties"/>
    <ds:schemaRef ds:uri="818dc25f-9727-4d06-b6f3-20fe83b82e0f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3C8438B-2E06-41AC-8DC9-8567E9433E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AEB2B55-2BF7-40C5-877E-BA8BE3EF7E9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140</Words>
  <Application>Microsoft Office PowerPoint</Application>
  <PresentationFormat>Egyéni</PresentationFormat>
  <Paragraphs>53</Paragraphs>
  <Slides>1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9" baseType="lpstr">
      <vt:lpstr>Archivo</vt:lpstr>
      <vt:lpstr>Archivo Medium</vt:lpstr>
      <vt:lpstr>Calibri</vt:lpstr>
      <vt:lpstr>Noto Sans Light</vt:lpstr>
      <vt:lpstr>Noto Sans SemBd</vt:lpstr>
      <vt:lpstr>Noto Serif</vt:lpstr>
      <vt:lpstr>Times New Roman</vt:lpstr>
      <vt:lpstr>Office Theme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Programplan - Bible Explorers Episode 1 - Daniel</dc:title>
  <dc:creator>Johannes</dc:creator>
  <cp:lastModifiedBy>Microsoft-fiók</cp:lastModifiedBy>
  <cp:revision>20</cp:revision>
  <dcterms:created xsi:type="dcterms:W3CDTF">2022-05-23T06:52:45Z</dcterms:created>
  <dcterms:modified xsi:type="dcterms:W3CDTF">2022-09-24T07:08:42Z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2022-05-23T00:00:00Z</vt:filetime>
  </property>
  <property fmtid="{D5CDD505-2E9C-101B-9397-08002B2CF9AE}" pid="3" name="Creator">
    <vt:lpwstr>Adobe InDesign 17.2 (Windows)</vt:lpwstr>
  </property>
  <property fmtid="{D5CDD505-2E9C-101B-9397-08002B2CF9AE}" pid="4" name="LastSaved">
    <vt:filetime>2022-05-23T00:00:00Z</vt:filetime>
  </property>
  <property fmtid="{D5CDD505-2E9C-101B-9397-08002B2CF9AE}" pid="5" name="ContentTypeId">
    <vt:lpwstr>0x0101006D5CBCEEF2EE764589D80B56D4203B46</vt:lpwstr>
  </property>
  <property fmtid="{D5CDD505-2E9C-101B-9397-08002B2CF9AE}" pid="6" name="MediaServiceImageTags">
    <vt:lpwstr/>
  </property>
</Properties>
</file>