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sldIdLst>
    <p:sldId id="310" r:id="rId5"/>
    <p:sldId id="312" r:id="rId6"/>
    <p:sldId id="332" r:id="rId7"/>
    <p:sldId id="315" r:id="rId8"/>
    <p:sldId id="329" r:id="rId9"/>
    <p:sldId id="328" r:id="rId10"/>
    <p:sldId id="330" r:id="rId11"/>
    <p:sldId id="262" r:id="rId12"/>
    <p:sldId id="287" r:id="rId13"/>
    <p:sldId id="263" r:id="rId14"/>
    <p:sldId id="337" r:id="rId15"/>
    <p:sldId id="261" r:id="rId16"/>
    <p:sldId id="275" r:id="rId17"/>
    <p:sldId id="260" r:id="rId18"/>
    <p:sldId id="273" r:id="rId19"/>
    <p:sldId id="274" r:id="rId20"/>
    <p:sldId id="270" r:id="rId21"/>
    <p:sldId id="276" r:id="rId22"/>
    <p:sldId id="277" r:id="rId23"/>
    <p:sldId id="278" r:id="rId24"/>
    <p:sldId id="272" r:id="rId25"/>
    <p:sldId id="321" r:id="rId26"/>
    <p:sldId id="285" r:id="rId27"/>
    <p:sldId id="327" r:id="rId28"/>
    <p:sldId id="265" r:id="rId29"/>
    <p:sldId id="259" r:id="rId30"/>
    <p:sldId id="322" r:id="rId31"/>
    <p:sldId id="299" r:id="rId32"/>
    <p:sldId id="324" r:id="rId33"/>
    <p:sldId id="331" r:id="rId34"/>
    <p:sldId id="325" r:id="rId35"/>
    <p:sldId id="335" r:id="rId36"/>
    <p:sldId id="336" r:id="rId37"/>
    <p:sldId id="333" r:id="rId38"/>
    <p:sldId id="33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0CC8"/>
    <a:srgbClr val="E1435C"/>
    <a:srgbClr val="DD425A"/>
    <a:srgbClr val="72A74B"/>
    <a:srgbClr val="B5DCE9"/>
    <a:srgbClr val="767676"/>
    <a:srgbClr val="E7C8B3"/>
    <a:srgbClr val="E6C99E"/>
    <a:srgbClr val="5764A4"/>
    <a:srgbClr val="E9B8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100C51-508D-6670-739C-A0A2B689E60C}" v="8" dt="2023-03-20T19:35:46.766"/>
    <p1510:client id="{7BEA4515-7739-FBA4-790D-3DA4D2D813E9}" v="205" dt="2023-03-20T15:38:11.5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61"/>
    <p:restoredTop sz="84959" autoAdjust="0"/>
  </p:normalViewPr>
  <p:slideViewPr>
    <p:cSldViewPr snapToGrid="0">
      <p:cViewPr varScale="1">
        <p:scale>
          <a:sx n="105" d="100"/>
          <a:sy n="105" d="100"/>
        </p:scale>
        <p:origin x="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a Nielsen" userId="S::christina.nielsen@bcc.no::9ebe7a43-f41e-48c1-ae19-eeff2f469374" providerId="AD" clId="Web-{7BEA4515-7739-FBA4-790D-3DA4D2D813E9}"/>
    <pc:docChg chg="addSld delSld modSld">
      <pc:chgData name="Christina Nielsen" userId="S::christina.nielsen@bcc.no::9ebe7a43-f41e-48c1-ae19-eeff2f469374" providerId="AD" clId="Web-{7BEA4515-7739-FBA4-790D-3DA4D2D813E9}" dt="2023-03-20T15:38:11.558" v="109" actId="1076"/>
      <pc:docMkLst>
        <pc:docMk/>
      </pc:docMkLst>
      <pc:sldChg chg="modSp">
        <pc:chgData name="Christina Nielsen" userId="S::christina.nielsen@bcc.no::9ebe7a43-f41e-48c1-ae19-eeff2f469374" providerId="AD" clId="Web-{7BEA4515-7739-FBA4-790D-3DA4D2D813E9}" dt="2023-03-20T15:36:01.712" v="99" actId="20577"/>
        <pc:sldMkLst>
          <pc:docMk/>
          <pc:sldMk cId="518895117" sldId="259"/>
        </pc:sldMkLst>
        <pc:spChg chg="mod">
          <ac:chgData name="Christina Nielsen" userId="S::christina.nielsen@bcc.no::9ebe7a43-f41e-48c1-ae19-eeff2f469374" providerId="AD" clId="Web-{7BEA4515-7739-FBA4-790D-3DA4D2D813E9}" dt="2023-03-20T15:36:01.712" v="99" actId="20577"/>
          <ac:spMkLst>
            <pc:docMk/>
            <pc:sldMk cId="518895117" sldId="259"/>
            <ac:spMk id="4" creationId="{0BA5A158-3A4B-DECB-C6D8-6B8335E4760D}"/>
          </ac:spMkLst>
        </pc:spChg>
      </pc:sldChg>
      <pc:sldChg chg="addSp">
        <pc:chgData name="Christina Nielsen" userId="S::christina.nielsen@bcc.no::9ebe7a43-f41e-48c1-ae19-eeff2f469374" providerId="AD" clId="Web-{7BEA4515-7739-FBA4-790D-3DA4D2D813E9}" dt="2023-03-20T15:04:16.677" v="21"/>
        <pc:sldMkLst>
          <pc:docMk/>
          <pc:sldMk cId="3590837908" sldId="263"/>
        </pc:sldMkLst>
        <pc:spChg chg="add">
          <ac:chgData name="Christina Nielsen" userId="S::christina.nielsen@bcc.no::9ebe7a43-f41e-48c1-ae19-eeff2f469374" providerId="AD" clId="Web-{7BEA4515-7739-FBA4-790D-3DA4D2D813E9}" dt="2023-03-20T15:04:16.677" v="21"/>
          <ac:spMkLst>
            <pc:docMk/>
            <pc:sldMk cId="3590837908" sldId="263"/>
            <ac:spMk id="4" creationId="{D98F7943-AE84-4E05-F285-775B65E6C927}"/>
          </ac:spMkLst>
        </pc:spChg>
      </pc:sldChg>
      <pc:sldChg chg="del">
        <pc:chgData name="Christina Nielsen" userId="S::christina.nielsen@bcc.no::9ebe7a43-f41e-48c1-ae19-eeff2f469374" providerId="AD" clId="Web-{7BEA4515-7739-FBA4-790D-3DA4D2D813E9}" dt="2023-03-20T15:05:33.912" v="39"/>
        <pc:sldMkLst>
          <pc:docMk/>
          <pc:sldMk cId="3011604007" sldId="264"/>
        </pc:sldMkLst>
      </pc:sldChg>
      <pc:sldChg chg="modSp">
        <pc:chgData name="Christina Nielsen" userId="S::christina.nielsen@bcc.no::9ebe7a43-f41e-48c1-ae19-eeff2f469374" providerId="AD" clId="Web-{7BEA4515-7739-FBA4-790D-3DA4D2D813E9}" dt="2023-03-20T15:36:14.822" v="103" actId="20577"/>
        <pc:sldMkLst>
          <pc:docMk/>
          <pc:sldMk cId="3699756313" sldId="299"/>
        </pc:sldMkLst>
        <pc:spChg chg="mod">
          <ac:chgData name="Christina Nielsen" userId="S::christina.nielsen@bcc.no::9ebe7a43-f41e-48c1-ae19-eeff2f469374" providerId="AD" clId="Web-{7BEA4515-7739-FBA4-790D-3DA4D2D813E9}" dt="2023-03-20T15:36:14.822" v="103" actId="20577"/>
          <ac:spMkLst>
            <pc:docMk/>
            <pc:sldMk cId="3699756313" sldId="299"/>
            <ac:spMk id="2" creationId="{F38EF4E6-2D13-E65A-677B-4603219A4CAA}"/>
          </ac:spMkLst>
        </pc:spChg>
      </pc:sldChg>
      <pc:sldChg chg="modSp">
        <pc:chgData name="Christina Nielsen" userId="S::christina.nielsen@bcc.no::9ebe7a43-f41e-48c1-ae19-eeff2f469374" providerId="AD" clId="Web-{7BEA4515-7739-FBA4-790D-3DA4D2D813E9}" dt="2023-03-20T15:03:43.645" v="20" actId="20577"/>
        <pc:sldMkLst>
          <pc:docMk/>
          <pc:sldMk cId="1728332753" sldId="315"/>
        </pc:sldMkLst>
        <pc:spChg chg="mod">
          <ac:chgData name="Christina Nielsen" userId="S::christina.nielsen@bcc.no::9ebe7a43-f41e-48c1-ae19-eeff2f469374" providerId="AD" clId="Web-{7BEA4515-7739-FBA4-790D-3DA4D2D813E9}" dt="2023-03-20T15:03:43.645" v="20" actId="20577"/>
          <ac:spMkLst>
            <pc:docMk/>
            <pc:sldMk cId="1728332753" sldId="315"/>
            <ac:spMk id="9" creationId="{A4091842-5FB1-4F4E-6272-E9049EA1158A}"/>
          </ac:spMkLst>
        </pc:spChg>
      </pc:sldChg>
      <pc:sldChg chg="modSp">
        <pc:chgData name="Christina Nielsen" userId="S::christina.nielsen@bcc.no::9ebe7a43-f41e-48c1-ae19-eeff2f469374" providerId="AD" clId="Web-{7BEA4515-7739-FBA4-790D-3DA4D2D813E9}" dt="2023-03-20T15:35:48.243" v="95" actId="20577"/>
        <pc:sldMkLst>
          <pc:docMk/>
          <pc:sldMk cId="1511519082" sldId="321"/>
        </pc:sldMkLst>
        <pc:spChg chg="mod">
          <ac:chgData name="Christina Nielsen" userId="S::christina.nielsen@bcc.no::9ebe7a43-f41e-48c1-ae19-eeff2f469374" providerId="AD" clId="Web-{7BEA4515-7739-FBA4-790D-3DA4D2D813E9}" dt="2023-03-20T15:35:48.243" v="95" actId="20577"/>
          <ac:spMkLst>
            <pc:docMk/>
            <pc:sldMk cId="1511519082" sldId="321"/>
            <ac:spMk id="9" creationId="{A4091842-5FB1-4F4E-6272-E9049EA1158A}"/>
          </ac:spMkLst>
        </pc:spChg>
        <pc:spChg chg="mod">
          <ac:chgData name="Christina Nielsen" userId="S::christina.nielsen@bcc.no::9ebe7a43-f41e-48c1-ae19-eeff2f469374" providerId="AD" clId="Web-{7BEA4515-7739-FBA4-790D-3DA4D2D813E9}" dt="2023-03-20T15:34:17.211" v="51" actId="20577"/>
          <ac:spMkLst>
            <pc:docMk/>
            <pc:sldMk cId="1511519082" sldId="321"/>
            <ac:spMk id="10" creationId="{9CC60744-E607-900D-5DAF-F03EB236BFCE}"/>
          </ac:spMkLst>
        </pc:spChg>
      </pc:sldChg>
      <pc:sldChg chg="modSp">
        <pc:chgData name="Christina Nielsen" userId="S::christina.nielsen@bcc.no::9ebe7a43-f41e-48c1-ae19-eeff2f469374" providerId="AD" clId="Web-{7BEA4515-7739-FBA4-790D-3DA4D2D813E9}" dt="2023-03-20T15:36:22.509" v="104" actId="20577"/>
        <pc:sldMkLst>
          <pc:docMk/>
          <pc:sldMk cId="2461840136" sldId="322"/>
        </pc:sldMkLst>
        <pc:spChg chg="mod">
          <ac:chgData name="Christina Nielsen" userId="S::christina.nielsen@bcc.no::9ebe7a43-f41e-48c1-ae19-eeff2f469374" providerId="AD" clId="Web-{7BEA4515-7739-FBA4-790D-3DA4D2D813E9}" dt="2023-03-20T15:36:22.509" v="104" actId="20577"/>
          <ac:spMkLst>
            <pc:docMk/>
            <pc:sldMk cId="2461840136" sldId="322"/>
            <ac:spMk id="10" creationId="{9CC60744-E607-900D-5DAF-F03EB236BFCE}"/>
          </ac:spMkLst>
        </pc:spChg>
      </pc:sldChg>
      <pc:sldChg chg="modSp">
        <pc:chgData name="Christina Nielsen" userId="S::christina.nielsen@bcc.no::9ebe7a43-f41e-48c1-ae19-eeff2f469374" providerId="AD" clId="Web-{7BEA4515-7739-FBA4-790D-3DA4D2D813E9}" dt="2023-03-20T15:37:23.932" v="106" actId="1076"/>
        <pc:sldMkLst>
          <pc:docMk/>
          <pc:sldMk cId="88075460" sldId="325"/>
        </pc:sldMkLst>
        <pc:picChg chg="mod">
          <ac:chgData name="Christina Nielsen" userId="S::christina.nielsen@bcc.no::9ebe7a43-f41e-48c1-ae19-eeff2f469374" providerId="AD" clId="Web-{7BEA4515-7739-FBA4-790D-3DA4D2D813E9}" dt="2023-03-20T15:37:23.932" v="106" actId="1076"/>
          <ac:picMkLst>
            <pc:docMk/>
            <pc:sldMk cId="88075460" sldId="325"/>
            <ac:picMk id="4" creationId="{B245934C-3434-D4EB-08FA-982E383075A7}"/>
          </ac:picMkLst>
        </pc:picChg>
      </pc:sldChg>
      <pc:sldChg chg="modSp">
        <pc:chgData name="Christina Nielsen" userId="S::christina.nielsen@bcc.no::9ebe7a43-f41e-48c1-ae19-eeff2f469374" providerId="AD" clId="Web-{7BEA4515-7739-FBA4-790D-3DA4D2D813E9}" dt="2023-03-20T15:38:11.558" v="109" actId="1076"/>
        <pc:sldMkLst>
          <pc:docMk/>
          <pc:sldMk cId="1154119557" sldId="336"/>
        </pc:sldMkLst>
        <pc:picChg chg="mod">
          <ac:chgData name="Christina Nielsen" userId="S::christina.nielsen@bcc.no::9ebe7a43-f41e-48c1-ae19-eeff2f469374" providerId="AD" clId="Web-{7BEA4515-7739-FBA4-790D-3DA4D2D813E9}" dt="2023-03-20T15:38:11.558" v="109" actId="1076"/>
          <ac:picMkLst>
            <pc:docMk/>
            <pc:sldMk cId="1154119557" sldId="336"/>
            <ac:picMk id="4" creationId="{B245934C-3434-D4EB-08FA-982E383075A7}"/>
          </ac:picMkLst>
        </pc:picChg>
      </pc:sldChg>
      <pc:sldChg chg="modSp add replId modNotes">
        <pc:chgData name="Christina Nielsen" userId="S::christina.nielsen@bcc.no::9ebe7a43-f41e-48c1-ae19-eeff2f469374" providerId="AD" clId="Web-{7BEA4515-7739-FBA4-790D-3DA4D2D813E9}" dt="2023-03-20T15:06:20.428" v="49" actId="20577"/>
        <pc:sldMkLst>
          <pc:docMk/>
          <pc:sldMk cId="2871289856" sldId="337"/>
        </pc:sldMkLst>
        <pc:spChg chg="mod">
          <ac:chgData name="Christina Nielsen" userId="S::christina.nielsen@bcc.no::9ebe7a43-f41e-48c1-ae19-eeff2f469374" providerId="AD" clId="Web-{7BEA4515-7739-FBA4-790D-3DA4D2D813E9}" dt="2023-03-20T15:06:20.428" v="49" actId="20577"/>
          <ac:spMkLst>
            <pc:docMk/>
            <pc:sldMk cId="2871289856" sldId="337"/>
            <ac:spMk id="4" creationId="{D98F7943-AE84-4E05-F285-775B65E6C927}"/>
          </ac:spMkLst>
        </pc:spChg>
      </pc:sldChg>
    </pc:docChg>
  </pc:docChgLst>
  <pc:docChgLst>
    <pc:chgData name="Christina Nielsen" userId="S::christina.nielsen@bcc.no::9ebe7a43-f41e-48c1-ae19-eeff2f469374" providerId="AD" clId="Web-{41100C51-508D-6670-739C-A0A2B689E60C}"/>
    <pc:docChg chg="modSld">
      <pc:chgData name="Christina Nielsen" userId="S::christina.nielsen@bcc.no::9ebe7a43-f41e-48c1-ae19-eeff2f469374" providerId="AD" clId="Web-{41100C51-508D-6670-739C-A0A2B689E60C}" dt="2023-03-20T19:35:46.766" v="6" actId="1076"/>
      <pc:docMkLst>
        <pc:docMk/>
      </pc:docMkLst>
      <pc:sldChg chg="modSp">
        <pc:chgData name="Christina Nielsen" userId="S::christina.nielsen@bcc.no::9ebe7a43-f41e-48c1-ae19-eeff2f469374" providerId="AD" clId="Web-{41100C51-508D-6670-739C-A0A2B689E60C}" dt="2023-03-20T19:35:46.766" v="6" actId="1076"/>
        <pc:sldMkLst>
          <pc:docMk/>
          <pc:sldMk cId="2871289856" sldId="337"/>
        </pc:sldMkLst>
        <pc:spChg chg="mod">
          <ac:chgData name="Christina Nielsen" userId="S::christina.nielsen@bcc.no::9ebe7a43-f41e-48c1-ae19-eeff2f469374" providerId="AD" clId="Web-{41100C51-508D-6670-739C-A0A2B689E60C}" dt="2023-03-20T19:35:46.766" v="6" actId="1076"/>
          <ac:spMkLst>
            <pc:docMk/>
            <pc:sldMk cId="2871289856" sldId="337"/>
            <ac:spMk id="4" creationId="{D98F7943-AE84-4E05-F285-775B65E6C92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344E4C-D8C7-5E46-BA9D-200139381ACD}" type="datetimeFigureOut">
              <a:rPr lang="en-NO" smtClean="0"/>
              <a:t>03/20/2023</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1DE6DA-B9D7-5942-BBB8-948A95A149FE}" type="slidenum">
              <a:rPr lang="en-NO" smtClean="0"/>
              <a:t>‹#›</a:t>
            </a:fld>
            <a:endParaRPr lang="en-NO"/>
          </a:p>
        </p:txBody>
      </p:sp>
    </p:spTree>
    <p:extLst>
      <p:ext uri="{BB962C8B-B14F-4D97-AF65-F5344CB8AC3E}">
        <p14:creationId xmlns:p14="http://schemas.microsoft.com/office/powerpoint/2010/main" val="3927661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Møteleder ønsker velkommen</a:t>
            </a:r>
          </a:p>
        </p:txBody>
      </p:sp>
      <p:sp>
        <p:nvSpPr>
          <p:cNvPr id="4" name="Slide Number Placeholder 3"/>
          <p:cNvSpPr>
            <a:spLocks noGrp="1"/>
          </p:cNvSpPr>
          <p:nvPr>
            <p:ph type="sldNum" sz="quarter" idx="5"/>
          </p:nvPr>
        </p:nvSpPr>
        <p:spPr/>
        <p:txBody>
          <a:bodyPr/>
          <a:lstStyle/>
          <a:p>
            <a:fld id="{941DE6DA-B9D7-5942-BBB8-948A95A149FE}" type="slidenum">
              <a:rPr lang="en-NO" smtClean="0"/>
              <a:t>1</a:t>
            </a:fld>
            <a:endParaRPr lang="en-NO"/>
          </a:p>
        </p:txBody>
      </p:sp>
    </p:spTree>
    <p:extLst>
      <p:ext uri="{BB962C8B-B14F-4D97-AF65-F5344CB8AC3E}">
        <p14:creationId xmlns:p14="http://schemas.microsoft.com/office/powerpoint/2010/main" val="1596941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NO" sz="1800" b="1"/>
              <a:t>Forts</a:t>
            </a:r>
            <a:r>
              <a:rPr lang="en-NO" sz="1800"/>
              <a:t>.:</a:t>
            </a:r>
          </a:p>
          <a:p>
            <a:pPr algn="l" rtl="0" fontAlgn="base"/>
            <a:r>
              <a:rPr lang="nb-NO" sz="1800" b="0" i="0">
                <a:solidFill>
                  <a:srgbClr val="000000"/>
                </a:solidFill>
                <a:effectLst/>
                <a:latin typeface="Calibri" panose="020F0502020204030204" pitchFamily="34" charset="0"/>
              </a:rPr>
              <a:t>Kanskje har barna hørt noe Jesus en gang sa om barna? Det står også i Bibelen. </a:t>
            </a:r>
            <a:endParaRPr lang="nb-NO" b="0" i="0">
              <a:solidFill>
                <a:srgbClr val="000000"/>
              </a:solidFill>
              <a:effectLst/>
              <a:latin typeface="Segoe UI" panose="020B0502040204020203" pitchFamily="34" charset="0"/>
            </a:endParaRPr>
          </a:p>
          <a:p>
            <a:endParaRPr lang="en-NO"/>
          </a:p>
        </p:txBody>
      </p:sp>
      <p:sp>
        <p:nvSpPr>
          <p:cNvPr id="4" name="Slide Number Placeholder 3"/>
          <p:cNvSpPr>
            <a:spLocks noGrp="1"/>
          </p:cNvSpPr>
          <p:nvPr>
            <p:ph type="sldNum" sz="quarter" idx="5"/>
          </p:nvPr>
        </p:nvSpPr>
        <p:spPr/>
        <p:txBody>
          <a:bodyPr/>
          <a:lstStyle/>
          <a:p>
            <a:fld id="{941DE6DA-B9D7-5942-BBB8-948A95A149FE}" type="slidenum">
              <a:rPr lang="en-NO" smtClean="0"/>
              <a:t>10</a:t>
            </a:fld>
            <a:endParaRPr lang="en-NO"/>
          </a:p>
        </p:txBody>
      </p:sp>
    </p:spTree>
    <p:extLst>
      <p:ext uri="{BB962C8B-B14F-4D97-AF65-F5344CB8AC3E}">
        <p14:creationId xmlns:p14="http://schemas.microsoft.com/office/powerpoint/2010/main" val="3762535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latinLnBrk="0" hangingPunct="1">
              <a:lnSpc>
                <a:spcPct val="100000"/>
              </a:lnSpc>
              <a:spcBef>
                <a:spcPts val="0"/>
              </a:spcBef>
              <a:spcAft>
                <a:spcPts val="0"/>
              </a:spcAft>
              <a:buClrTx/>
              <a:buSzTx/>
              <a:buFontTx/>
              <a:buNone/>
              <a:tabLst/>
              <a:defRPr/>
            </a:pPr>
            <a:r>
              <a:rPr lang="en-US" b="1" dirty="0"/>
              <a:t>Forts</a:t>
            </a:r>
            <a:r>
              <a:rPr lang="en-US" dirty="0"/>
              <a:t>.:</a:t>
            </a:r>
          </a:p>
          <a:p>
            <a:r>
              <a:rPr lang="nb-NO" dirty="0"/>
              <a:t>Han </a:t>
            </a:r>
            <a:r>
              <a:rPr lang="nb-NO" b="0" i="0" dirty="0">
                <a:effectLst/>
              </a:rPr>
              <a:t>sa</a:t>
            </a:r>
            <a:r>
              <a:rPr lang="nb-NO" dirty="0"/>
              <a:t>:. </a:t>
            </a:r>
            <a:r>
              <a:rPr lang="nb-NO" b="1" dirty="0"/>
              <a:t>«La de små</a:t>
            </a:r>
            <a:r>
              <a:rPr lang="nb-NO" b="1" i="0" dirty="0">
                <a:effectLst/>
              </a:rPr>
              <a:t> barna</a:t>
            </a:r>
            <a:r>
              <a:rPr lang="nb-NO" b="1" dirty="0"/>
              <a:t> komme til meg, hindre dem ikke! For Guds rike hører slike til.»</a:t>
            </a:r>
            <a:r>
              <a:rPr lang="nb-NO" dirty="0"/>
              <a:t> Markus 10, 14. Dette verset </a:t>
            </a:r>
            <a:r>
              <a:rPr lang="nb-NO" b="0" i="0" dirty="0">
                <a:effectLst/>
              </a:rPr>
              <a:t>står </a:t>
            </a:r>
            <a:r>
              <a:rPr lang="nb-NO" dirty="0"/>
              <a:t>på et av bibelkortene til dette barnemøtet</a:t>
            </a:r>
            <a:r>
              <a:rPr lang="nb-NO" b="0" i="0" dirty="0">
                <a:effectLst/>
              </a:rPr>
              <a:t>. </a:t>
            </a:r>
            <a:r>
              <a:rPr lang="nb-NO" i="1" dirty="0"/>
              <a:t>(Bibelkort kan deles ut her, eller på slutten av appell 2)</a:t>
            </a:r>
            <a:endParaRPr lang="nb-NO" dirty="0"/>
          </a:p>
          <a:p>
            <a:endParaRPr lang="en-NO"/>
          </a:p>
        </p:txBody>
      </p:sp>
      <p:sp>
        <p:nvSpPr>
          <p:cNvPr id="4" name="Slide Number Placeholder 3"/>
          <p:cNvSpPr>
            <a:spLocks noGrp="1"/>
          </p:cNvSpPr>
          <p:nvPr>
            <p:ph type="sldNum" sz="quarter" idx="5"/>
          </p:nvPr>
        </p:nvSpPr>
        <p:spPr/>
        <p:txBody>
          <a:bodyPr/>
          <a:lstStyle/>
          <a:p>
            <a:fld id="{941DE6DA-B9D7-5942-BBB8-948A95A149FE}" type="slidenum">
              <a:rPr lang="en-NO" smtClean="0"/>
              <a:t>11</a:t>
            </a:fld>
            <a:endParaRPr lang="en-NO"/>
          </a:p>
        </p:txBody>
      </p:sp>
    </p:spTree>
    <p:extLst>
      <p:ext uri="{BB962C8B-B14F-4D97-AF65-F5344CB8AC3E}">
        <p14:creationId xmlns:p14="http://schemas.microsoft.com/office/powerpoint/2010/main" val="1962668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800" b="1"/>
              <a:t>Forts</a:t>
            </a:r>
            <a:r>
              <a:rPr lang="en-NO" sz="1800"/>
              <a:t>.:</a:t>
            </a:r>
          </a:p>
          <a:p>
            <a:r>
              <a:rPr lang="nb-NO" sz="1800" b="0" i="0">
                <a:solidFill>
                  <a:srgbClr val="000000"/>
                </a:solidFill>
                <a:effectLst/>
                <a:latin typeface="Calibri" panose="020F0502020204030204" pitchFamily="34" charset="0"/>
              </a:rPr>
              <a:t>Hvorfor er det sånn at de små barna hører til hos Jesus? Jo, fordi de har et rent hjerte. Alle barn er født med et rent og vakkert hjerte. </a:t>
            </a:r>
            <a:endParaRPr lang="en-NO"/>
          </a:p>
        </p:txBody>
      </p:sp>
      <p:sp>
        <p:nvSpPr>
          <p:cNvPr id="4" name="Slide Number Placeholder 3"/>
          <p:cNvSpPr>
            <a:spLocks noGrp="1"/>
          </p:cNvSpPr>
          <p:nvPr>
            <p:ph type="sldNum" sz="quarter" idx="5"/>
          </p:nvPr>
        </p:nvSpPr>
        <p:spPr/>
        <p:txBody>
          <a:bodyPr/>
          <a:lstStyle/>
          <a:p>
            <a:fld id="{941DE6DA-B9D7-5942-BBB8-948A95A149FE}" type="slidenum">
              <a:rPr lang="en-NO" smtClean="0"/>
              <a:t>12</a:t>
            </a:fld>
            <a:endParaRPr lang="en-NO"/>
          </a:p>
        </p:txBody>
      </p:sp>
    </p:spTree>
    <p:extLst>
      <p:ext uri="{BB962C8B-B14F-4D97-AF65-F5344CB8AC3E}">
        <p14:creationId xmlns:p14="http://schemas.microsoft.com/office/powerpoint/2010/main" val="3438817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200" b="1"/>
              <a:t>Forts</a:t>
            </a:r>
            <a:r>
              <a:rPr lang="en-NO" sz="1200"/>
              <a:t>.:</a:t>
            </a:r>
          </a:p>
          <a:p>
            <a:r>
              <a:rPr lang="nb-NO" sz="1800" b="0" i="0">
                <a:solidFill>
                  <a:srgbClr val="000000"/>
                </a:solidFill>
                <a:effectLst/>
                <a:latin typeface="Calibri" panose="020F0502020204030204" pitchFamily="34" charset="0"/>
              </a:rPr>
              <a:t>Og Jesus har gjort det mulig at vi kan fortsette å ha et rent hjerte gjennom hele livet, som ungdommer og som voksne.  </a:t>
            </a:r>
            <a:endParaRPr lang="en-NO"/>
          </a:p>
        </p:txBody>
      </p:sp>
      <p:sp>
        <p:nvSpPr>
          <p:cNvPr id="4" name="Slide Number Placeholder 3"/>
          <p:cNvSpPr>
            <a:spLocks noGrp="1"/>
          </p:cNvSpPr>
          <p:nvPr>
            <p:ph type="sldNum" sz="quarter" idx="5"/>
          </p:nvPr>
        </p:nvSpPr>
        <p:spPr/>
        <p:txBody>
          <a:bodyPr/>
          <a:lstStyle/>
          <a:p>
            <a:fld id="{941DE6DA-B9D7-5942-BBB8-948A95A149FE}" type="slidenum">
              <a:rPr lang="en-NO" smtClean="0"/>
              <a:t>13</a:t>
            </a:fld>
            <a:endParaRPr lang="en-NO"/>
          </a:p>
        </p:txBody>
      </p:sp>
    </p:spTree>
    <p:extLst>
      <p:ext uri="{BB962C8B-B14F-4D97-AF65-F5344CB8AC3E}">
        <p14:creationId xmlns:p14="http://schemas.microsoft.com/office/powerpoint/2010/main" val="2174506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200" b="1"/>
              <a:t>Forts</a:t>
            </a:r>
            <a:r>
              <a:rPr lang="en-NO" sz="1200"/>
              <a:t>.:</a:t>
            </a:r>
          </a:p>
          <a:p>
            <a:r>
              <a:rPr lang="nb-NO" sz="1200" b="0" i="0">
                <a:solidFill>
                  <a:srgbClr val="000000"/>
                </a:solidFill>
                <a:effectLst/>
                <a:latin typeface="Calibri" panose="020F0502020204030204" pitchFamily="34" charset="0"/>
              </a:rPr>
              <a:t>Djevelen vil ødelegge for menneskene og frister alle til å gjøre det som er dårlig. Kanskje fristes vi til å lyve?  </a:t>
            </a:r>
            <a:endParaRPr lang="en-NO"/>
          </a:p>
        </p:txBody>
      </p:sp>
      <p:sp>
        <p:nvSpPr>
          <p:cNvPr id="4" name="Slide Number Placeholder 3"/>
          <p:cNvSpPr>
            <a:spLocks noGrp="1"/>
          </p:cNvSpPr>
          <p:nvPr>
            <p:ph type="sldNum" sz="quarter" idx="5"/>
          </p:nvPr>
        </p:nvSpPr>
        <p:spPr/>
        <p:txBody>
          <a:bodyPr/>
          <a:lstStyle/>
          <a:p>
            <a:fld id="{941DE6DA-B9D7-5942-BBB8-948A95A149FE}" type="slidenum">
              <a:rPr lang="en-NO" smtClean="0"/>
              <a:t>14</a:t>
            </a:fld>
            <a:endParaRPr lang="en-NO"/>
          </a:p>
        </p:txBody>
      </p:sp>
    </p:spTree>
    <p:extLst>
      <p:ext uri="{BB962C8B-B14F-4D97-AF65-F5344CB8AC3E}">
        <p14:creationId xmlns:p14="http://schemas.microsoft.com/office/powerpoint/2010/main" val="161072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200" b="1"/>
              <a:t>Forts</a:t>
            </a:r>
            <a:r>
              <a:rPr lang="en-NO" sz="1200"/>
              <a:t>.:</a:t>
            </a:r>
          </a:p>
          <a:p>
            <a:r>
              <a:rPr lang="en-GB" b="0" i="0">
                <a:solidFill>
                  <a:srgbClr val="000000"/>
                </a:solidFill>
                <a:effectLst/>
                <a:latin typeface="Calibri" panose="020F0502020204030204" pitchFamily="34" charset="0"/>
              </a:rPr>
              <a:t>Eller </a:t>
            </a:r>
            <a:r>
              <a:rPr lang="en-GB" b="0" i="0" err="1">
                <a:solidFill>
                  <a:srgbClr val="000000"/>
                </a:solidFill>
                <a:effectLst/>
                <a:latin typeface="Calibri" panose="020F0502020204030204" pitchFamily="34" charset="0"/>
              </a:rPr>
              <a:t>snakke</a:t>
            </a:r>
            <a:r>
              <a:rPr lang="en-GB" b="0" i="0">
                <a:solidFill>
                  <a:srgbClr val="000000"/>
                </a:solidFill>
                <a:effectLst/>
                <a:latin typeface="Calibri" panose="020F0502020204030204" pitchFamily="34" charset="0"/>
              </a:rPr>
              <a:t> </a:t>
            </a:r>
            <a:r>
              <a:rPr lang="en-GB" b="0" i="0" err="1">
                <a:solidFill>
                  <a:srgbClr val="000000"/>
                </a:solidFill>
                <a:effectLst/>
                <a:latin typeface="Calibri" panose="020F0502020204030204" pitchFamily="34" charset="0"/>
              </a:rPr>
              <a:t>stygt</a:t>
            </a:r>
            <a:r>
              <a:rPr lang="en-GB" b="0" i="0">
                <a:solidFill>
                  <a:srgbClr val="000000"/>
                </a:solidFill>
                <a:effectLst/>
                <a:latin typeface="Calibri" panose="020F0502020204030204" pitchFamily="34" charset="0"/>
              </a:rPr>
              <a:t> om </a:t>
            </a:r>
            <a:r>
              <a:rPr lang="en-GB" b="0" i="0" err="1">
                <a:solidFill>
                  <a:srgbClr val="000000"/>
                </a:solidFill>
                <a:effectLst/>
                <a:latin typeface="Calibri" panose="020F0502020204030204" pitchFamily="34" charset="0"/>
              </a:rPr>
              <a:t>andre</a:t>
            </a:r>
            <a:r>
              <a:rPr lang="en-GB" b="0" i="0">
                <a:solidFill>
                  <a:srgbClr val="000000"/>
                </a:solidFill>
                <a:effectLst/>
                <a:latin typeface="Calibri" panose="020F0502020204030204" pitchFamily="34" charset="0"/>
              </a:rPr>
              <a:t>, </a:t>
            </a:r>
            <a:r>
              <a:rPr lang="en-GB" b="0" i="0" err="1">
                <a:solidFill>
                  <a:srgbClr val="000000"/>
                </a:solidFill>
                <a:effectLst/>
                <a:latin typeface="Calibri" panose="020F0502020204030204" pitchFamily="34" charset="0"/>
              </a:rPr>
              <a:t>eller</a:t>
            </a:r>
            <a:r>
              <a:rPr lang="en-GB" b="0" i="0">
                <a:solidFill>
                  <a:srgbClr val="000000"/>
                </a:solidFill>
                <a:effectLst/>
                <a:latin typeface="Calibri" panose="020F0502020204030204" pitchFamily="34" charset="0"/>
              </a:rPr>
              <a:t> </a:t>
            </a:r>
            <a:r>
              <a:rPr lang="en-GB" b="0" i="0" err="1">
                <a:solidFill>
                  <a:srgbClr val="000000"/>
                </a:solidFill>
                <a:effectLst/>
                <a:latin typeface="Calibri" panose="020F0502020204030204" pitchFamily="34" charset="0"/>
              </a:rPr>
              <a:t>til</a:t>
            </a:r>
            <a:r>
              <a:rPr lang="en-GB" b="0" i="0">
                <a:solidFill>
                  <a:srgbClr val="000000"/>
                </a:solidFill>
                <a:effectLst/>
                <a:latin typeface="Calibri" panose="020F0502020204030204" pitchFamily="34" charset="0"/>
              </a:rPr>
              <a:t> </a:t>
            </a:r>
            <a:r>
              <a:rPr lang="en-GB" b="0" i="0" err="1">
                <a:solidFill>
                  <a:srgbClr val="000000"/>
                </a:solidFill>
                <a:effectLst/>
                <a:latin typeface="Calibri" panose="020F0502020204030204" pitchFamily="34" charset="0"/>
              </a:rPr>
              <a:t>andre</a:t>
            </a:r>
            <a:r>
              <a:rPr lang="en-GB" b="0" i="0">
                <a:solidFill>
                  <a:srgbClr val="000000"/>
                </a:solidFill>
                <a:effectLst/>
                <a:latin typeface="Calibri" panose="020F0502020204030204" pitchFamily="34" charset="0"/>
              </a:rPr>
              <a:t> </a:t>
            </a:r>
            <a:r>
              <a:rPr lang="en-GB" b="0" i="0" err="1">
                <a:solidFill>
                  <a:srgbClr val="000000"/>
                </a:solidFill>
                <a:effectLst/>
                <a:latin typeface="Calibri" panose="020F0502020204030204" pitchFamily="34" charset="0"/>
              </a:rPr>
              <a:t>kanskje</a:t>
            </a:r>
            <a:r>
              <a:rPr lang="en-GB" b="0" i="0">
                <a:solidFill>
                  <a:srgbClr val="000000"/>
                </a:solidFill>
                <a:effectLst/>
                <a:latin typeface="Calibri" panose="020F0502020204030204" pitchFamily="34" charset="0"/>
              </a:rPr>
              <a:t>? </a:t>
            </a:r>
            <a:r>
              <a:rPr lang="nb-NO" sz="1200" b="0" i="0">
                <a:solidFill>
                  <a:srgbClr val="000000"/>
                </a:solidFill>
                <a:effectLst/>
                <a:latin typeface="Calibri" panose="020F0502020204030204" pitchFamily="34" charset="0"/>
              </a:rPr>
              <a:t>Det er mange ting vi kan bli fristet til, og akkurat når vi fristes, så er det nesten som det føles veldig deilig å gjøre det man blir fristet til. Kanskje barna har opplevd det? </a:t>
            </a:r>
            <a:endParaRPr lang="en-NO"/>
          </a:p>
          <a:p>
            <a:endParaRPr lang="nb-NO" sz="1200" b="0" i="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941DE6DA-B9D7-5942-BBB8-948A95A149FE}" type="slidenum">
              <a:rPr lang="en-NO" smtClean="0"/>
              <a:t>15</a:t>
            </a:fld>
            <a:endParaRPr lang="en-NO"/>
          </a:p>
        </p:txBody>
      </p:sp>
    </p:spTree>
    <p:extLst>
      <p:ext uri="{BB962C8B-B14F-4D97-AF65-F5344CB8AC3E}">
        <p14:creationId xmlns:p14="http://schemas.microsoft.com/office/powerpoint/2010/main" val="1882697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200" b="1"/>
              <a:t>Forts</a:t>
            </a:r>
            <a:r>
              <a:rPr lang="en-NO" sz="1200"/>
              <a:t>.:</a:t>
            </a:r>
          </a:p>
          <a:p>
            <a:r>
              <a:rPr lang="en-GB" b="0" i="0" err="1">
                <a:solidFill>
                  <a:srgbClr val="000000"/>
                </a:solidFill>
                <a:effectLst/>
                <a:latin typeface="Calibri" panose="020F0502020204030204" pitchFamily="34" charset="0"/>
              </a:rPr>
              <a:t>Å</a:t>
            </a:r>
            <a:r>
              <a:rPr lang="en-GB" b="0" i="0">
                <a:solidFill>
                  <a:srgbClr val="000000"/>
                </a:solidFill>
                <a:effectLst/>
                <a:latin typeface="Calibri" panose="020F0502020204030204" pitchFamily="34" charset="0"/>
              </a:rPr>
              <a:t> </a:t>
            </a:r>
            <a:r>
              <a:rPr lang="en-GB" b="0" i="0" err="1">
                <a:solidFill>
                  <a:srgbClr val="000000"/>
                </a:solidFill>
                <a:effectLst/>
                <a:latin typeface="Calibri" panose="020F0502020204030204" pitchFamily="34" charset="0"/>
              </a:rPr>
              <a:t>si</a:t>
            </a:r>
            <a:r>
              <a:rPr lang="en-GB" b="0" i="0">
                <a:solidFill>
                  <a:srgbClr val="000000"/>
                </a:solidFill>
                <a:effectLst/>
                <a:latin typeface="Calibri" panose="020F0502020204030204" pitchFamily="34" charset="0"/>
              </a:rPr>
              <a:t> </a:t>
            </a:r>
            <a:r>
              <a:rPr lang="en-GB" b="0" i="0" err="1">
                <a:solidFill>
                  <a:srgbClr val="000000"/>
                </a:solidFill>
                <a:effectLst/>
                <a:latin typeface="Calibri" panose="020F0502020204030204" pitchFamily="34" charset="0"/>
              </a:rPr>
              <a:t>noe</a:t>
            </a:r>
            <a:r>
              <a:rPr lang="en-GB" b="0" i="0">
                <a:solidFill>
                  <a:srgbClr val="000000"/>
                </a:solidFill>
                <a:effectLst/>
                <a:latin typeface="Calibri" panose="020F0502020204030204" pitchFamily="34" charset="0"/>
              </a:rPr>
              <a:t> </a:t>
            </a:r>
            <a:r>
              <a:rPr lang="en-GB" b="0" i="0" err="1">
                <a:solidFill>
                  <a:srgbClr val="000000"/>
                </a:solidFill>
                <a:effectLst/>
                <a:latin typeface="Calibri" panose="020F0502020204030204" pitchFamily="34" charset="0"/>
              </a:rPr>
              <a:t>stygt</a:t>
            </a:r>
            <a:r>
              <a:rPr lang="en-GB" b="0" i="0">
                <a:solidFill>
                  <a:srgbClr val="000000"/>
                </a:solidFill>
                <a:effectLst/>
                <a:latin typeface="Calibri" panose="020F0502020204030204" pitchFamily="34" charset="0"/>
              </a:rPr>
              <a:t> om </a:t>
            </a:r>
            <a:r>
              <a:rPr lang="en-GB" b="0" i="0" err="1">
                <a:solidFill>
                  <a:srgbClr val="000000"/>
                </a:solidFill>
                <a:effectLst/>
                <a:latin typeface="Calibri" panose="020F0502020204030204" pitchFamily="34" charset="0"/>
              </a:rPr>
              <a:t>noen</a:t>
            </a:r>
            <a:r>
              <a:rPr lang="en-GB" b="0" i="0">
                <a:solidFill>
                  <a:srgbClr val="000000"/>
                </a:solidFill>
                <a:effectLst/>
                <a:latin typeface="Calibri" panose="020F0502020204030204" pitchFamily="34" charset="0"/>
              </a:rPr>
              <a:t> </a:t>
            </a:r>
            <a:r>
              <a:rPr lang="en-GB" b="0" i="0" err="1">
                <a:solidFill>
                  <a:srgbClr val="000000"/>
                </a:solidFill>
                <a:effectLst/>
                <a:latin typeface="Calibri" panose="020F0502020204030204" pitchFamily="34" charset="0"/>
              </a:rPr>
              <a:t>f.eks</a:t>
            </a:r>
            <a:r>
              <a:rPr lang="en-GB" b="0" i="0">
                <a:solidFill>
                  <a:srgbClr val="000000"/>
                </a:solidFill>
                <a:effectLst/>
                <a:latin typeface="Calibri" panose="020F0502020204030204" pitchFamily="34" charset="0"/>
              </a:rPr>
              <a:t>, </a:t>
            </a:r>
            <a:r>
              <a:rPr lang="en-GB" b="0" i="0" err="1">
                <a:solidFill>
                  <a:srgbClr val="000000"/>
                </a:solidFill>
                <a:effectLst/>
                <a:latin typeface="Calibri" panose="020F0502020204030204" pitchFamily="34" charset="0"/>
              </a:rPr>
              <a:t>akkurat</a:t>
            </a:r>
            <a:r>
              <a:rPr lang="en-GB" b="0" i="0">
                <a:solidFill>
                  <a:srgbClr val="000000"/>
                </a:solidFill>
                <a:effectLst/>
                <a:latin typeface="Calibri" panose="020F0502020204030204" pitchFamily="34" charset="0"/>
              </a:rPr>
              <a:t> </a:t>
            </a:r>
            <a:r>
              <a:rPr lang="en-GB" b="0" i="0" err="1">
                <a:solidFill>
                  <a:srgbClr val="000000"/>
                </a:solidFill>
                <a:effectLst/>
                <a:latin typeface="Calibri" panose="020F0502020204030204" pitchFamily="34" charset="0"/>
              </a:rPr>
              <a:t>når</a:t>
            </a:r>
            <a:r>
              <a:rPr lang="en-GB" b="0" i="0">
                <a:solidFill>
                  <a:srgbClr val="000000"/>
                </a:solidFill>
                <a:effectLst/>
                <a:latin typeface="Calibri" panose="020F0502020204030204" pitchFamily="34" charset="0"/>
              </a:rPr>
              <a:t> man </a:t>
            </a:r>
            <a:r>
              <a:rPr lang="en-GB" b="0" i="0" err="1">
                <a:solidFill>
                  <a:srgbClr val="000000"/>
                </a:solidFill>
                <a:effectLst/>
                <a:latin typeface="Calibri" panose="020F0502020204030204" pitchFamily="34" charset="0"/>
              </a:rPr>
              <a:t>blir</a:t>
            </a:r>
            <a:r>
              <a:rPr lang="en-GB" b="0" i="0">
                <a:solidFill>
                  <a:srgbClr val="000000"/>
                </a:solidFill>
                <a:effectLst/>
                <a:latin typeface="Calibri" panose="020F0502020204030204" pitchFamily="34" charset="0"/>
              </a:rPr>
              <a:t> </a:t>
            </a:r>
            <a:r>
              <a:rPr lang="en-GB" b="0" i="0" err="1">
                <a:solidFill>
                  <a:srgbClr val="000000"/>
                </a:solidFill>
                <a:effectLst/>
                <a:latin typeface="Calibri" panose="020F0502020204030204" pitchFamily="34" charset="0"/>
              </a:rPr>
              <a:t>fristet</a:t>
            </a:r>
            <a:r>
              <a:rPr lang="en-GB" b="0" i="0">
                <a:solidFill>
                  <a:srgbClr val="000000"/>
                </a:solidFill>
                <a:effectLst/>
                <a:latin typeface="Calibri" panose="020F0502020204030204" pitchFamily="34" charset="0"/>
              </a:rPr>
              <a:t> </a:t>
            </a:r>
            <a:r>
              <a:rPr lang="en-GB" b="0" i="0" err="1">
                <a:solidFill>
                  <a:srgbClr val="000000"/>
                </a:solidFill>
                <a:effectLst/>
                <a:latin typeface="Calibri" panose="020F0502020204030204" pitchFamily="34" charset="0"/>
              </a:rPr>
              <a:t>til</a:t>
            </a:r>
            <a:r>
              <a:rPr lang="en-GB" b="0" i="0">
                <a:solidFill>
                  <a:srgbClr val="000000"/>
                </a:solidFill>
                <a:effectLst/>
                <a:latin typeface="Calibri" panose="020F0502020204030204" pitchFamily="34" charset="0"/>
              </a:rPr>
              <a:t> det, </a:t>
            </a:r>
            <a:r>
              <a:rPr lang="en-GB" b="0" i="0" err="1">
                <a:solidFill>
                  <a:srgbClr val="000000"/>
                </a:solidFill>
                <a:effectLst/>
                <a:latin typeface="Calibri" panose="020F0502020204030204" pitchFamily="34" charset="0"/>
              </a:rPr>
              <a:t>så</a:t>
            </a:r>
            <a:r>
              <a:rPr lang="en-GB" b="0" i="0">
                <a:solidFill>
                  <a:srgbClr val="000000"/>
                </a:solidFill>
                <a:effectLst/>
                <a:latin typeface="Calibri" panose="020F0502020204030204" pitchFamily="34" charset="0"/>
              </a:rPr>
              <a:t> </a:t>
            </a:r>
            <a:r>
              <a:rPr lang="en-GB" b="0" i="0" err="1">
                <a:solidFill>
                  <a:srgbClr val="000000"/>
                </a:solidFill>
                <a:effectLst/>
                <a:latin typeface="Calibri" panose="020F0502020204030204" pitchFamily="34" charset="0"/>
              </a:rPr>
              <a:t>kan</a:t>
            </a:r>
            <a:r>
              <a:rPr lang="en-GB" b="0" i="0">
                <a:solidFill>
                  <a:srgbClr val="000000"/>
                </a:solidFill>
                <a:effectLst/>
                <a:latin typeface="Calibri" panose="020F0502020204030204" pitchFamily="34" charset="0"/>
              </a:rPr>
              <a:t> det </a:t>
            </a:r>
            <a:r>
              <a:rPr lang="en-GB" b="0" i="0" err="1">
                <a:solidFill>
                  <a:srgbClr val="000000"/>
                </a:solidFill>
                <a:effectLst/>
                <a:latin typeface="Calibri" panose="020F0502020204030204" pitchFamily="34" charset="0"/>
              </a:rPr>
              <a:t>kjennes</a:t>
            </a:r>
            <a:r>
              <a:rPr lang="en-GB" b="0" i="0">
                <a:solidFill>
                  <a:srgbClr val="000000"/>
                </a:solidFill>
                <a:effectLst/>
                <a:latin typeface="Calibri" panose="020F0502020204030204" pitchFamily="34" charset="0"/>
              </a:rPr>
              <a:t> </a:t>
            </a:r>
            <a:r>
              <a:rPr lang="en-GB" b="0" i="0" err="1">
                <a:solidFill>
                  <a:srgbClr val="000000"/>
                </a:solidFill>
                <a:effectLst/>
                <a:latin typeface="Calibri" panose="020F0502020204030204" pitchFamily="34" charset="0"/>
              </a:rPr>
              <a:t>som</a:t>
            </a:r>
            <a:r>
              <a:rPr lang="en-GB" b="0" i="0">
                <a:solidFill>
                  <a:srgbClr val="000000"/>
                </a:solidFill>
                <a:effectLst/>
                <a:latin typeface="Calibri" panose="020F0502020204030204" pitchFamily="34" charset="0"/>
              </a:rPr>
              <a:t> at </a:t>
            </a:r>
            <a:r>
              <a:rPr lang="en-GB" b="0" i="0" err="1">
                <a:solidFill>
                  <a:srgbClr val="000000"/>
                </a:solidFill>
                <a:effectLst/>
                <a:latin typeface="Calibri" panose="020F0502020204030204" pitchFamily="34" charset="0"/>
              </a:rPr>
              <a:t>hvis</a:t>
            </a:r>
            <a:r>
              <a:rPr lang="en-GB" b="0" i="0">
                <a:solidFill>
                  <a:srgbClr val="000000"/>
                </a:solidFill>
                <a:effectLst/>
                <a:latin typeface="Calibri" panose="020F0502020204030204" pitchFamily="34" charset="0"/>
              </a:rPr>
              <a:t> </a:t>
            </a:r>
            <a:r>
              <a:rPr lang="en-GB" b="0" i="0" err="1">
                <a:solidFill>
                  <a:srgbClr val="000000"/>
                </a:solidFill>
                <a:effectLst/>
                <a:latin typeface="Calibri" panose="020F0502020204030204" pitchFamily="34" charset="0"/>
              </a:rPr>
              <a:t>jeg</a:t>
            </a:r>
            <a:r>
              <a:rPr lang="en-GB" b="0" i="0">
                <a:solidFill>
                  <a:srgbClr val="000000"/>
                </a:solidFill>
                <a:effectLst/>
                <a:latin typeface="Calibri" panose="020F0502020204030204" pitchFamily="34" charset="0"/>
              </a:rPr>
              <a:t> </a:t>
            </a:r>
            <a:r>
              <a:rPr lang="en-GB" b="0" i="0" err="1">
                <a:solidFill>
                  <a:srgbClr val="000000"/>
                </a:solidFill>
                <a:effectLst/>
                <a:latin typeface="Calibri" panose="020F0502020204030204" pitchFamily="34" charset="0"/>
              </a:rPr>
              <a:t>sier</a:t>
            </a:r>
            <a:r>
              <a:rPr lang="en-GB" b="0" i="0">
                <a:solidFill>
                  <a:srgbClr val="000000"/>
                </a:solidFill>
                <a:effectLst/>
                <a:latin typeface="Calibri" panose="020F0502020204030204" pitchFamily="34" charset="0"/>
              </a:rPr>
              <a:t> det, </a:t>
            </a:r>
            <a:r>
              <a:rPr lang="en-GB" b="0" i="0" err="1">
                <a:solidFill>
                  <a:srgbClr val="000000"/>
                </a:solidFill>
                <a:effectLst/>
                <a:latin typeface="Calibri" panose="020F0502020204030204" pitchFamily="34" charset="0"/>
              </a:rPr>
              <a:t>så</a:t>
            </a:r>
            <a:r>
              <a:rPr lang="en-GB" b="0" i="0">
                <a:solidFill>
                  <a:srgbClr val="000000"/>
                </a:solidFill>
                <a:effectLst/>
                <a:latin typeface="Calibri" panose="020F0502020204030204" pitchFamily="34" charset="0"/>
              </a:rPr>
              <a:t> er det </a:t>
            </a:r>
            <a:r>
              <a:rPr lang="en-GB" b="0" i="0" err="1">
                <a:solidFill>
                  <a:srgbClr val="000000"/>
                </a:solidFill>
                <a:effectLst/>
                <a:latin typeface="Calibri" panose="020F0502020204030204" pitchFamily="34" charset="0"/>
              </a:rPr>
              <a:t>litt</a:t>
            </a:r>
            <a:r>
              <a:rPr lang="en-GB" b="0" i="0">
                <a:solidFill>
                  <a:srgbClr val="000000"/>
                </a:solidFill>
                <a:effectLst/>
                <a:latin typeface="Calibri" panose="020F0502020204030204" pitchFamily="34" charset="0"/>
              </a:rPr>
              <a:t> </a:t>
            </a:r>
            <a:r>
              <a:rPr lang="en-GB" b="0" i="0" err="1">
                <a:solidFill>
                  <a:srgbClr val="000000"/>
                </a:solidFill>
                <a:effectLst/>
                <a:latin typeface="Calibri" panose="020F0502020204030204" pitchFamily="34" charset="0"/>
              </a:rPr>
              <a:t>deilig</a:t>
            </a:r>
            <a:r>
              <a:rPr lang="en-GB" b="0" i="0">
                <a:solidFill>
                  <a:srgbClr val="000000"/>
                </a:solidFill>
                <a:effectLst/>
                <a:latin typeface="Calibri" panose="020F0502020204030204" pitchFamily="34" charset="0"/>
              </a:rPr>
              <a:t>. Man </a:t>
            </a:r>
            <a:r>
              <a:rPr lang="en-GB" b="0" i="0" err="1">
                <a:solidFill>
                  <a:srgbClr val="000000"/>
                </a:solidFill>
                <a:effectLst/>
                <a:latin typeface="Calibri" panose="020F0502020204030204" pitchFamily="34" charset="0"/>
              </a:rPr>
              <a:t>får</a:t>
            </a:r>
            <a:r>
              <a:rPr lang="en-GB" b="0" i="0">
                <a:solidFill>
                  <a:srgbClr val="000000"/>
                </a:solidFill>
                <a:effectLst/>
                <a:latin typeface="Calibri" panose="020F0502020204030204" pitchFamily="34" charset="0"/>
              </a:rPr>
              <a:t> </a:t>
            </a:r>
            <a:r>
              <a:rPr lang="en-GB" b="0" i="0" err="1">
                <a:solidFill>
                  <a:srgbClr val="000000"/>
                </a:solidFill>
                <a:effectLst/>
                <a:latin typeface="Calibri" panose="020F0502020204030204" pitchFamily="34" charset="0"/>
              </a:rPr>
              <a:t>rett</a:t>
            </a:r>
            <a:r>
              <a:rPr lang="en-GB" b="0" i="0">
                <a:solidFill>
                  <a:srgbClr val="000000"/>
                </a:solidFill>
                <a:effectLst/>
                <a:latin typeface="Calibri" panose="020F0502020204030204" pitchFamily="34" charset="0"/>
              </a:rPr>
              <a:t> </a:t>
            </a:r>
            <a:r>
              <a:rPr lang="en-GB" b="0" i="0" err="1">
                <a:solidFill>
                  <a:srgbClr val="000000"/>
                </a:solidFill>
                <a:effectLst/>
                <a:latin typeface="Calibri" panose="020F0502020204030204" pitchFamily="34" charset="0"/>
              </a:rPr>
              <a:t>og</a:t>
            </a:r>
            <a:r>
              <a:rPr lang="en-GB" b="0" i="0">
                <a:solidFill>
                  <a:srgbClr val="000000"/>
                </a:solidFill>
                <a:effectLst/>
                <a:latin typeface="Calibri" panose="020F0502020204030204" pitchFamily="34" charset="0"/>
              </a:rPr>
              <a:t> </a:t>
            </a:r>
            <a:r>
              <a:rPr lang="en-GB" b="0" i="0" err="1">
                <a:solidFill>
                  <a:srgbClr val="000000"/>
                </a:solidFill>
                <a:effectLst/>
                <a:latin typeface="Calibri" panose="020F0502020204030204" pitchFamily="34" charset="0"/>
              </a:rPr>
              <a:t>slett</a:t>
            </a:r>
            <a:r>
              <a:rPr lang="en-GB" b="0" i="0">
                <a:solidFill>
                  <a:srgbClr val="000000"/>
                </a:solidFill>
                <a:effectLst/>
                <a:latin typeface="Calibri" panose="020F0502020204030204" pitchFamily="34" charset="0"/>
              </a:rPr>
              <a:t> </a:t>
            </a:r>
            <a:r>
              <a:rPr lang="en-GB" b="0" i="0" err="1">
                <a:solidFill>
                  <a:srgbClr val="000000"/>
                </a:solidFill>
                <a:effectLst/>
                <a:latin typeface="Calibri" panose="020F0502020204030204" pitchFamily="34" charset="0"/>
              </a:rPr>
              <a:t>lyst</a:t>
            </a:r>
            <a:r>
              <a:rPr lang="en-GB" b="0" i="0">
                <a:solidFill>
                  <a:srgbClr val="000000"/>
                </a:solidFill>
                <a:effectLst/>
                <a:latin typeface="Calibri" panose="020F0502020204030204" pitchFamily="34" charset="0"/>
              </a:rPr>
              <a:t> </a:t>
            </a:r>
            <a:r>
              <a:rPr lang="en-GB" b="0" i="0" err="1">
                <a:solidFill>
                  <a:srgbClr val="000000"/>
                </a:solidFill>
                <a:effectLst/>
                <a:latin typeface="Calibri" panose="020F0502020204030204" pitchFamily="34" charset="0"/>
              </a:rPr>
              <a:t>til</a:t>
            </a:r>
            <a:r>
              <a:rPr lang="en-GB" b="0" i="0">
                <a:solidFill>
                  <a:srgbClr val="000000"/>
                </a:solidFill>
                <a:effectLst/>
                <a:latin typeface="Calibri" panose="020F0502020204030204" pitchFamily="34" charset="0"/>
              </a:rPr>
              <a:t> det man </a:t>
            </a:r>
            <a:r>
              <a:rPr lang="en-GB" b="0" i="0" err="1">
                <a:solidFill>
                  <a:srgbClr val="000000"/>
                </a:solidFill>
                <a:effectLst/>
                <a:latin typeface="Calibri" panose="020F0502020204030204" pitchFamily="34" charset="0"/>
              </a:rPr>
              <a:t>blir</a:t>
            </a:r>
            <a:r>
              <a:rPr lang="en-GB" b="0" i="0">
                <a:solidFill>
                  <a:srgbClr val="000000"/>
                </a:solidFill>
                <a:effectLst/>
                <a:latin typeface="Calibri" panose="020F0502020204030204" pitchFamily="34" charset="0"/>
              </a:rPr>
              <a:t> </a:t>
            </a:r>
            <a:r>
              <a:rPr lang="en-GB" b="0" i="0" err="1">
                <a:solidFill>
                  <a:srgbClr val="000000"/>
                </a:solidFill>
                <a:effectLst/>
                <a:latin typeface="Calibri" panose="020F0502020204030204" pitchFamily="34" charset="0"/>
              </a:rPr>
              <a:t>fristet</a:t>
            </a:r>
            <a:r>
              <a:rPr lang="en-GB" b="0" i="0">
                <a:solidFill>
                  <a:srgbClr val="000000"/>
                </a:solidFill>
                <a:effectLst/>
                <a:latin typeface="Calibri" panose="020F0502020204030204" pitchFamily="34" charset="0"/>
              </a:rPr>
              <a:t> </a:t>
            </a:r>
            <a:r>
              <a:rPr lang="en-GB" b="0" i="0" err="1">
                <a:solidFill>
                  <a:srgbClr val="000000"/>
                </a:solidFill>
                <a:effectLst/>
                <a:latin typeface="Calibri" panose="020F0502020204030204" pitchFamily="34" charset="0"/>
              </a:rPr>
              <a:t>til</a:t>
            </a:r>
            <a:r>
              <a:rPr lang="en-GB" b="0" i="0">
                <a:solidFill>
                  <a:srgbClr val="000000"/>
                </a:solidFill>
                <a:effectLst/>
                <a:latin typeface="Calibri" panose="020F0502020204030204" pitchFamily="34" charset="0"/>
              </a:rPr>
              <a:t>. </a:t>
            </a:r>
            <a:r>
              <a:rPr lang="en-GB" b="0" i="0" err="1">
                <a:solidFill>
                  <a:srgbClr val="000000"/>
                </a:solidFill>
                <a:effectLst/>
                <a:latin typeface="Calibri" panose="020F0502020204030204" pitchFamily="34" charset="0"/>
              </a:rPr>
              <a:t>Og</a:t>
            </a:r>
            <a:r>
              <a:rPr lang="en-GB" b="0" i="0">
                <a:solidFill>
                  <a:srgbClr val="000000"/>
                </a:solidFill>
                <a:effectLst/>
                <a:latin typeface="Calibri" panose="020F0502020204030204" pitchFamily="34" charset="0"/>
              </a:rPr>
              <a:t> det er jo </a:t>
            </a:r>
            <a:r>
              <a:rPr lang="en-GB" b="0" i="0" err="1">
                <a:solidFill>
                  <a:srgbClr val="000000"/>
                </a:solidFill>
                <a:effectLst/>
                <a:latin typeface="Calibri" panose="020F0502020204030204" pitchFamily="34" charset="0"/>
              </a:rPr>
              <a:t>derfor</a:t>
            </a:r>
            <a:r>
              <a:rPr lang="en-GB" b="0" i="0">
                <a:solidFill>
                  <a:srgbClr val="000000"/>
                </a:solidFill>
                <a:effectLst/>
                <a:latin typeface="Calibri" panose="020F0502020204030204" pitchFamily="34" charset="0"/>
              </a:rPr>
              <a:t> det er </a:t>
            </a:r>
            <a:r>
              <a:rPr lang="en-GB" b="0" i="0" err="1">
                <a:solidFill>
                  <a:srgbClr val="000000"/>
                </a:solidFill>
                <a:effectLst/>
                <a:latin typeface="Calibri" panose="020F0502020204030204" pitchFamily="34" charset="0"/>
              </a:rPr>
              <a:t>en</a:t>
            </a:r>
            <a:r>
              <a:rPr lang="en-GB" b="0" i="0">
                <a:solidFill>
                  <a:srgbClr val="000000"/>
                </a:solidFill>
                <a:effectLst/>
                <a:latin typeface="Calibri" panose="020F0502020204030204" pitchFamily="34" charset="0"/>
              </a:rPr>
              <a:t> «</a:t>
            </a:r>
            <a:r>
              <a:rPr lang="en-GB" b="0" i="0" err="1">
                <a:solidFill>
                  <a:srgbClr val="000000"/>
                </a:solidFill>
                <a:effectLst/>
                <a:latin typeface="Calibri" panose="020F0502020204030204" pitchFamily="34" charset="0"/>
              </a:rPr>
              <a:t>fristelse</a:t>
            </a:r>
            <a:r>
              <a:rPr lang="en-GB" b="0" i="0">
                <a:solidFill>
                  <a:srgbClr val="000000"/>
                </a:solidFill>
                <a:effectLst/>
                <a:latin typeface="Calibri" panose="020F0502020204030204" pitchFamily="34" charset="0"/>
              </a:rPr>
              <a:t>». </a:t>
            </a:r>
            <a:endParaRPr lang="en-NO"/>
          </a:p>
        </p:txBody>
      </p:sp>
      <p:sp>
        <p:nvSpPr>
          <p:cNvPr id="4" name="Slide Number Placeholder 3"/>
          <p:cNvSpPr>
            <a:spLocks noGrp="1"/>
          </p:cNvSpPr>
          <p:nvPr>
            <p:ph type="sldNum" sz="quarter" idx="5"/>
          </p:nvPr>
        </p:nvSpPr>
        <p:spPr/>
        <p:txBody>
          <a:bodyPr/>
          <a:lstStyle/>
          <a:p>
            <a:fld id="{941DE6DA-B9D7-5942-BBB8-948A95A149FE}" type="slidenum">
              <a:rPr lang="en-NO" smtClean="0"/>
              <a:t>16</a:t>
            </a:fld>
            <a:endParaRPr lang="en-NO"/>
          </a:p>
        </p:txBody>
      </p:sp>
    </p:spTree>
    <p:extLst>
      <p:ext uri="{BB962C8B-B14F-4D97-AF65-F5344CB8AC3E}">
        <p14:creationId xmlns:p14="http://schemas.microsoft.com/office/powerpoint/2010/main" val="4119486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200" b="1"/>
              <a:t>Forts</a:t>
            </a:r>
            <a:r>
              <a:rPr lang="en-NO" sz="1200"/>
              <a:t>.:</a:t>
            </a:r>
          </a:p>
          <a:p>
            <a:r>
              <a:rPr lang="en-GB" b="0" i="0">
                <a:solidFill>
                  <a:srgbClr val="000000"/>
                </a:solidFill>
                <a:effectLst/>
                <a:latin typeface="Calibri" panose="020F0502020204030204" pitchFamily="34" charset="0"/>
              </a:rPr>
              <a:t>Men det er jo bare </a:t>
            </a:r>
            <a:r>
              <a:rPr lang="en-GB" b="0" i="0" err="1">
                <a:solidFill>
                  <a:srgbClr val="000000"/>
                </a:solidFill>
                <a:effectLst/>
                <a:latin typeface="Calibri" panose="020F0502020204030204" pitchFamily="34" charset="0"/>
              </a:rPr>
              <a:t>en</a:t>
            </a:r>
            <a:r>
              <a:rPr lang="en-GB" b="0" i="0">
                <a:solidFill>
                  <a:srgbClr val="000000"/>
                </a:solidFill>
                <a:effectLst/>
                <a:latin typeface="Calibri" panose="020F0502020204030204" pitchFamily="34" charset="0"/>
              </a:rPr>
              <a:t> </a:t>
            </a:r>
            <a:r>
              <a:rPr lang="en-GB" b="0" i="0" err="1">
                <a:solidFill>
                  <a:srgbClr val="000000"/>
                </a:solidFill>
                <a:effectLst/>
                <a:latin typeface="Calibri" panose="020F0502020204030204" pitchFamily="34" charset="0"/>
              </a:rPr>
              <a:t>stor</a:t>
            </a:r>
            <a:r>
              <a:rPr lang="en-GB" b="0" i="0">
                <a:solidFill>
                  <a:srgbClr val="000000"/>
                </a:solidFill>
                <a:effectLst/>
                <a:latin typeface="Calibri" panose="020F0502020204030204" pitchFamily="34" charset="0"/>
              </a:rPr>
              <a:t> </a:t>
            </a:r>
            <a:r>
              <a:rPr lang="en-GB" b="0" i="0" err="1">
                <a:solidFill>
                  <a:srgbClr val="000000"/>
                </a:solidFill>
                <a:effectLst/>
                <a:latin typeface="Calibri" panose="020F0502020204030204" pitchFamily="34" charset="0"/>
              </a:rPr>
              <a:t>løgn</a:t>
            </a:r>
            <a:r>
              <a:rPr lang="en-GB" b="0" i="0">
                <a:solidFill>
                  <a:srgbClr val="000000"/>
                </a:solidFill>
                <a:effectLst/>
                <a:latin typeface="Calibri" panose="020F0502020204030204" pitchFamily="34" charset="0"/>
              </a:rPr>
              <a:t> </a:t>
            </a:r>
            <a:r>
              <a:rPr lang="en-GB" b="0" i="0" err="1">
                <a:solidFill>
                  <a:srgbClr val="000000"/>
                </a:solidFill>
                <a:effectLst/>
                <a:latin typeface="Calibri" panose="020F0502020204030204" pitchFamily="34" charset="0"/>
              </a:rPr>
              <a:t>fra</a:t>
            </a:r>
            <a:r>
              <a:rPr lang="en-GB" b="0" i="0">
                <a:solidFill>
                  <a:srgbClr val="000000"/>
                </a:solidFill>
                <a:effectLst/>
                <a:latin typeface="Calibri" panose="020F0502020204030204" pitchFamily="34" charset="0"/>
              </a:rPr>
              <a:t> </a:t>
            </a:r>
            <a:r>
              <a:rPr lang="en-GB" b="0" i="0" err="1">
                <a:solidFill>
                  <a:srgbClr val="000000"/>
                </a:solidFill>
                <a:effectLst/>
                <a:latin typeface="Calibri" panose="020F0502020204030204" pitchFamily="34" charset="0"/>
              </a:rPr>
              <a:t>Djevelen</a:t>
            </a:r>
            <a:r>
              <a:rPr lang="en-GB" b="0" i="0">
                <a:solidFill>
                  <a:srgbClr val="000000"/>
                </a:solidFill>
                <a:effectLst/>
                <a:latin typeface="Calibri" panose="020F0502020204030204" pitchFamily="34" charset="0"/>
              </a:rPr>
              <a:t>. Ingen </a:t>
            </a:r>
            <a:r>
              <a:rPr lang="en-GB" b="0" i="0" err="1">
                <a:solidFill>
                  <a:srgbClr val="000000"/>
                </a:solidFill>
                <a:effectLst/>
                <a:latin typeface="Calibri" panose="020F0502020204030204" pitchFamily="34" charset="0"/>
              </a:rPr>
              <a:t>får</a:t>
            </a:r>
            <a:r>
              <a:rPr lang="en-GB" b="0" i="0">
                <a:solidFill>
                  <a:srgbClr val="000000"/>
                </a:solidFill>
                <a:effectLst/>
                <a:latin typeface="Calibri" panose="020F0502020204030204" pitchFamily="34" charset="0"/>
              </a:rPr>
              <a:t> det </a:t>
            </a:r>
            <a:r>
              <a:rPr lang="en-GB" b="0" i="0" err="1">
                <a:solidFill>
                  <a:srgbClr val="000000"/>
                </a:solidFill>
                <a:effectLst/>
                <a:latin typeface="Calibri" panose="020F0502020204030204" pitchFamily="34" charset="0"/>
              </a:rPr>
              <a:t>godt</a:t>
            </a:r>
            <a:r>
              <a:rPr lang="en-GB" b="0" i="0">
                <a:solidFill>
                  <a:srgbClr val="000000"/>
                </a:solidFill>
                <a:effectLst/>
                <a:latin typeface="Calibri" panose="020F0502020204030204" pitchFamily="34" charset="0"/>
              </a:rPr>
              <a:t> </a:t>
            </a:r>
            <a:r>
              <a:rPr lang="en-GB" b="0" i="0" err="1">
                <a:solidFill>
                  <a:srgbClr val="000000"/>
                </a:solidFill>
                <a:effectLst/>
                <a:latin typeface="Calibri" panose="020F0502020204030204" pitchFamily="34" charset="0"/>
              </a:rPr>
              <a:t>av</a:t>
            </a:r>
            <a:r>
              <a:rPr lang="en-GB" b="0" i="0">
                <a:solidFill>
                  <a:srgbClr val="000000"/>
                </a:solidFill>
                <a:effectLst/>
                <a:latin typeface="Calibri" panose="020F0502020204030204" pitchFamily="34" charset="0"/>
              </a:rPr>
              <a:t> </a:t>
            </a:r>
            <a:r>
              <a:rPr lang="en-GB" b="0" i="0" err="1">
                <a:solidFill>
                  <a:srgbClr val="000000"/>
                </a:solidFill>
                <a:effectLst/>
                <a:latin typeface="Calibri" panose="020F0502020204030204" pitchFamily="34" charset="0"/>
              </a:rPr>
              <a:t>å</a:t>
            </a:r>
            <a:r>
              <a:rPr lang="en-GB" b="0" i="0">
                <a:solidFill>
                  <a:srgbClr val="000000"/>
                </a:solidFill>
                <a:effectLst/>
                <a:latin typeface="Calibri" panose="020F0502020204030204" pitchFamily="34" charset="0"/>
              </a:rPr>
              <a:t> </a:t>
            </a:r>
            <a:r>
              <a:rPr lang="en-GB" b="0" i="0" err="1">
                <a:solidFill>
                  <a:srgbClr val="000000"/>
                </a:solidFill>
                <a:effectLst/>
                <a:latin typeface="Calibri" panose="020F0502020204030204" pitchFamily="34" charset="0"/>
              </a:rPr>
              <a:t>gjøre</a:t>
            </a:r>
            <a:r>
              <a:rPr lang="en-GB" b="0" i="0">
                <a:solidFill>
                  <a:srgbClr val="000000"/>
                </a:solidFill>
                <a:effectLst/>
                <a:latin typeface="Calibri" panose="020F0502020204030204" pitchFamily="34" charset="0"/>
              </a:rPr>
              <a:t> det </a:t>
            </a:r>
            <a:r>
              <a:rPr lang="en-GB" b="0" i="0" err="1">
                <a:solidFill>
                  <a:srgbClr val="000000"/>
                </a:solidFill>
                <a:effectLst/>
                <a:latin typeface="Calibri" panose="020F0502020204030204" pitchFamily="34" charset="0"/>
              </a:rPr>
              <a:t>onde</a:t>
            </a:r>
            <a:r>
              <a:rPr lang="en-GB" b="0" i="0">
                <a:solidFill>
                  <a:srgbClr val="000000"/>
                </a:solidFill>
                <a:effectLst/>
                <a:latin typeface="Calibri" panose="020F0502020204030204" pitchFamily="34" charset="0"/>
              </a:rPr>
              <a:t>.</a:t>
            </a:r>
            <a:endParaRPr lang="en-NO"/>
          </a:p>
        </p:txBody>
      </p:sp>
      <p:sp>
        <p:nvSpPr>
          <p:cNvPr id="4" name="Slide Number Placeholder 3"/>
          <p:cNvSpPr>
            <a:spLocks noGrp="1"/>
          </p:cNvSpPr>
          <p:nvPr>
            <p:ph type="sldNum" sz="quarter" idx="5"/>
          </p:nvPr>
        </p:nvSpPr>
        <p:spPr/>
        <p:txBody>
          <a:bodyPr/>
          <a:lstStyle/>
          <a:p>
            <a:fld id="{941DE6DA-B9D7-5942-BBB8-948A95A149FE}" type="slidenum">
              <a:rPr lang="en-NO" smtClean="0"/>
              <a:t>17</a:t>
            </a:fld>
            <a:endParaRPr lang="en-NO"/>
          </a:p>
        </p:txBody>
      </p:sp>
    </p:spTree>
    <p:extLst>
      <p:ext uri="{BB962C8B-B14F-4D97-AF65-F5344CB8AC3E}">
        <p14:creationId xmlns:p14="http://schemas.microsoft.com/office/powerpoint/2010/main" val="690356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200" b="1"/>
              <a:t>Forts</a:t>
            </a:r>
            <a:r>
              <a:rPr lang="en-NO" sz="1200"/>
              <a:t>.:</a:t>
            </a:r>
          </a:p>
          <a:p>
            <a:r>
              <a:rPr lang="nb-NO" sz="1800" b="0" i="0">
                <a:solidFill>
                  <a:srgbClr val="000000"/>
                </a:solidFill>
                <a:effectLst/>
                <a:latin typeface="Calibri" panose="020F0502020204030204" pitchFamily="34" charset="0"/>
              </a:rPr>
              <a:t>Derfor må vi passe på hjertet vårt. Det er viktigere enn noe annet. </a:t>
            </a:r>
            <a:endParaRPr lang="en-NO"/>
          </a:p>
        </p:txBody>
      </p:sp>
      <p:sp>
        <p:nvSpPr>
          <p:cNvPr id="4" name="Slide Number Placeholder 3"/>
          <p:cNvSpPr>
            <a:spLocks noGrp="1"/>
          </p:cNvSpPr>
          <p:nvPr>
            <p:ph type="sldNum" sz="quarter" idx="5"/>
          </p:nvPr>
        </p:nvSpPr>
        <p:spPr/>
        <p:txBody>
          <a:bodyPr/>
          <a:lstStyle/>
          <a:p>
            <a:fld id="{941DE6DA-B9D7-5942-BBB8-948A95A149FE}" type="slidenum">
              <a:rPr lang="en-NO" smtClean="0"/>
              <a:t>18</a:t>
            </a:fld>
            <a:endParaRPr lang="en-NO"/>
          </a:p>
        </p:txBody>
      </p:sp>
    </p:spTree>
    <p:extLst>
      <p:ext uri="{BB962C8B-B14F-4D97-AF65-F5344CB8AC3E}">
        <p14:creationId xmlns:p14="http://schemas.microsoft.com/office/powerpoint/2010/main" val="2026452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200" b="1"/>
              <a:t>Forts</a:t>
            </a:r>
            <a:r>
              <a:rPr lang="en-NO" sz="120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NO" sz="1200"/>
              <a:t>Akkurat som jenten her på bildet.</a:t>
            </a:r>
          </a:p>
        </p:txBody>
      </p:sp>
      <p:sp>
        <p:nvSpPr>
          <p:cNvPr id="4" name="Slide Number Placeholder 3"/>
          <p:cNvSpPr>
            <a:spLocks noGrp="1"/>
          </p:cNvSpPr>
          <p:nvPr>
            <p:ph type="sldNum" sz="quarter" idx="5"/>
          </p:nvPr>
        </p:nvSpPr>
        <p:spPr/>
        <p:txBody>
          <a:bodyPr/>
          <a:lstStyle/>
          <a:p>
            <a:fld id="{941DE6DA-B9D7-5942-BBB8-948A95A149FE}" type="slidenum">
              <a:rPr lang="en-NO" smtClean="0"/>
              <a:t>19</a:t>
            </a:fld>
            <a:endParaRPr lang="en-NO"/>
          </a:p>
        </p:txBody>
      </p:sp>
    </p:spTree>
    <p:extLst>
      <p:ext uri="{BB962C8B-B14F-4D97-AF65-F5344CB8AC3E}">
        <p14:creationId xmlns:p14="http://schemas.microsoft.com/office/powerpoint/2010/main" val="746252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Møteleder ønsker velkommen</a:t>
            </a:r>
          </a:p>
        </p:txBody>
      </p:sp>
      <p:sp>
        <p:nvSpPr>
          <p:cNvPr id="4" name="Slide Number Placeholder 3"/>
          <p:cNvSpPr>
            <a:spLocks noGrp="1"/>
          </p:cNvSpPr>
          <p:nvPr>
            <p:ph type="sldNum" sz="quarter" idx="5"/>
          </p:nvPr>
        </p:nvSpPr>
        <p:spPr/>
        <p:txBody>
          <a:bodyPr/>
          <a:lstStyle/>
          <a:p>
            <a:fld id="{941DE6DA-B9D7-5942-BBB8-948A95A149FE}" type="slidenum">
              <a:rPr lang="en-NO" smtClean="0"/>
              <a:t>2</a:t>
            </a:fld>
            <a:endParaRPr lang="en-NO"/>
          </a:p>
        </p:txBody>
      </p:sp>
    </p:spTree>
    <p:extLst>
      <p:ext uri="{BB962C8B-B14F-4D97-AF65-F5344CB8AC3E}">
        <p14:creationId xmlns:p14="http://schemas.microsoft.com/office/powerpoint/2010/main" val="37892700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200" b="1"/>
              <a:t>Forts</a:t>
            </a:r>
            <a:r>
              <a:rPr lang="en-NO" sz="1200"/>
              <a:t>.:</a:t>
            </a:r>
          </a:p>
          <a:p>
            <a:endParaRPr lang="en-NO"/>
          </a:p>
        </p:txBody>
      </p:sp>
      <p:sp>
        <p:nvSpPr>
          <p:cNvPr id="4" name="Slide Number Placeholder 3"/>
          <p:cNvSpPr>
            <a:spLocks noGrp="1"/>
          </p:cNvSpPr>
          <p:nvPr>
            <p:ph type="sldNum" sz="quarter" idx="5"/>
          </p:nvPr>
        </p:nvSpPr>
        <p:spPr/>
        <p:txBody>
          <a:bodyPr/>
          <a:lstStyle/>
          <a:p>
            <a:fld id="{941DE6DA-B9D7-5942-BBB8-948A95A149FE}" type="slidenum">
              <a:rPr lang="en-NO" smtClean="0"/>
              <a:t>20</a:t>
            </a:fld>
            <a:endParaRPr lang="en-NO"/>
          </a:p>
        </p:txBody>
      </p:sp>
    </p:spTree>
    <p:extLst>
      <p:ext uri="{BB962C8B-B14F-4D97-AF65-F5344CB8AC3E}">
        <p14:creationId xmlns:p14="http://schemas.microsoft.com/office/powerpoint/2010/main" val="2584786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200" b="1"/>
              <a:t>Forts</a:t>
            </a:r>
            <a:r>
              <a:rPr lang="en-NO" sz="1200"/>
              <a:t>.:</a:t>
            </a:r>
          </a:p>
          <a:p>
            <a:r>
              <a:rPr lang="nb-NO" sz="1200" b="0" i="0">
                <a:solidFill>
                  <a:srgbClr val="000000"/>
                </a:solidFill>
                <a:effectLst/>
                <a:latin typeface="Calibri" panose="020F0502020204030204" pitchFamily="34" charset="0"/>
              </a:rPr>
              <a:t>Og Explorers-barna er fortsatt barn, men de er gamle nok til at også de blir fristet til å gjøre det som er galt. Men de kan velge det gode, og bevare hjertet sitt rent.  </a:t>
            </a:r>
            <a:endParaRPr lang="en-NO"/>
          </a:p>
        </p:txBody>
      </p:sp>
      <p:sp>
        <p:nvSpPr>
          <p:cNvPr id="4" name="Slide Number Placeholder 3"/>
          <p:cNvSpPr>
            <a:spLocks noGrp="1"/>
          </p:cNvSpPr>
          <p:nvPr>
            <p:ph type="sldNum" sz="quarter" idx="5"/>
          </p:nvPr>
        </p:nvSpPr>
        <p:spPr/>
        <p:txBody>
          <a:bodyPr/>
          <a:lstStyle/>
          <a:p>
            <a:fld id="{941DE6DA-B9D7-5942-BBB8-948A95A149FE}" type="slidenum">
              <a:rPr lang="en-NO" smtClean="0"/>
              <a:t>21</a:t>
            </a:fld>
            <a:endParaRPr lang="en-NO"/>
          </a:p>
        </p:txBody>
      </p:sp>
    </p:spTree>
    <p:extLst>
      <p:ext uri="{BB962C8B-B14F-4D97-AF65-F5344CB8AC3E}">
        <p14:creationId xmlns:p14="http://schemas.microsoft.com/office/powerpoint/2010/main" val="169782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941DE6DA-B9D7-5942-BBB8-948A95A149FE}" type="slidenum">
              <a:rPr lang="en-NO" smtClean="0"/>
              <a:t>22</a:t>
            </a:fld>
            <a:endParaRPr lang="en-NO"/>
          </a:p>
        </p:txBody>
      </p:sp>
    </p:spTree>
    <p:extLst>
      <p:ext uri="{BB962C8B-B14F-4D97-AF65-F5344CB8AC3E}">
        <p14:creationId xmlns:p14="http://schemas.microsoft.com/office/powerpoint/2010/main" val="11108934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nb-NO" sz="1200" b="1" i="0" dirty="0">
                <a:solidFill>
                  <a:srgbClr val="3A3938"/>
                </a:solidFill>
                <a:effectLst/>
                <a:latin typeface="Calibri Light" panose="020F0302020204030204" pitchFamily="34" charset="0"/>
                <a:cs typeface="Calibri Light" panose="020F0302020204030204" pitchFamily="34" charset="0"/>
              </a:rPr>
              <a:t>Eksperiment: Hva er et urent hjerte?</a:t>
            </a:r>
          </a:p>
          <a:p>
            <a:pPr algn="l" rtl="0" fontAlgn="base"/>
            <a:r>
              <a:rPr lang="nb-NO" sz="1200" b="0" i="0" dirty="0">
                <a:solidFill>
                  <a:srgbClr val="3A3938"/>
                </a:solidFill>
                <a:effectLst/>
                <a:latin typeface="Calibri Light" panose="020F0302020204030204" pitchFamily="34" charset="0"/>
                <a:cs typeface="Calibri Light" panose="020F0302020204030204" pitchFamily="34" charset="0"/>
              </a:rPr>
              <a:t> </a:t>
            </a:r>
          </a:p>
          <a:p>
            <a:pPr algn="l" rtl="0" fontAlgn="base"/>
            <a:r>
              <a:rPr lang="nb-NO" sz="1200" b="0" i="0" u="none" dirty="0">
                <a:solidFill>
                  <a:srgbClr val="3A3938"/>
                </a:solidFill>
                <a:effectLst/>
                <a:latin typeface="Calibri Light" panose="020F0302020204030204" pitchFamily="34" charset="0"/>
                <a:cs typeface="Calibri Light" panose="020F0302020204030204" pitchFamily="34" charset="0"/>
              </a:rPr>
              <a:t>Nå har vi hørt om å ha et rent hjerte og et urent hjerte. Men hva er et urent hjerte egentlig? Og blir hjertet vårt helt urent hvis vi ikke har klart å gjøre det gode som vi gjerne vil? Nei, det trenger det ikke bli og for å vise det kan vi ta et eksempel, som vi skal se nærmere på nå. </a:t>
            </a:r>
            <a:r>
              <a:rPr lang="nb-NO" sz="1200" b="0" i="1" u="none" dirty="0">
                <a:solidFill>
                  <a:srgbClr val="3A3938"/>
                </a:solidFill>
                <a:effectLst/>
                <a:latin typeface="Calibri Light" panose="020F0302020204030204" pitchFamily="34" charset="0"/>
                <a:cs typeface="Calibri Light" panose="020F0302020204030204" pitchFamily="34" charset="0"/>
              </a:rPr>
              <a:t>(Ta frem forberedt utstyr. Kan gjerne få frem et eller flere barn til å hjelpe med forsøket.)</a:t>
            </a:r>
          </a:p>
          <a:p>
            <a:pPr marL="0" marR="0" lvl="0" indent="0" algn="l" defTabSz="914400" rtl="0" eaLnBrk="1" fontAlgn="base" latinLnBrk="0" hangingPunct="1">
              <a:lnSpc>
                <a:spcPct val="100000"/>
              </a:lnSpc>
              <a:spcBef>
                <a:spcPts val="0"/>
              </a:spcBef>
              <a:spcAft>
                <a:spcPts val="0"/>
              </a:spcAft>
              <a:buClrTx/>
              <a:buSzTx/>
              <a:buFontTx/>
              <a:buNone/>
              <a:tabLst/>
              <a:defRPr/>
            </a:pPr>
            <a:endParaRPr lang="nb-NO" sz="1200" b="0" i="0" dirty="0">
              <a:solidFill>
                <a:srgbClr val="3A3938"/>
              </a:solidFill>
              <a:effectLst/>
              <a:latin typeface="Calibri Light" panose="020F0302020204030204" pitchFamily="34" charset="0"/>
              <a:cs typeface="Calibri Light" panose="020F0302020204030204" pitchFamily="34" charset="0"/>
            </a:endParaRPr>
          </a:p>
          <a:p>
            <a:pPr algn="l" rtl="0" fontAlgn="base"/>
            <a:r>
              <a:rPr lang="nb-NO" sz="1200" b="1" i="0" dirty="0">
                <a:solidFill>
                  <a:srgbClr val="3A3938"/>
                </a:solidFill>
                <a:effectLst/>
                <a:latin typeface="Calibri Light" panose="020F0302020204030204" pitchFamily="34" charset="0"/>
                <a:cs typeface="Calibri Light" panose="020F0302020204030204" pitchFamily="34" charset="0"/>
              </a:rPr>
              <a:t>Utstyr: </a:t>
            </a:r>
            <a:r>
              <a:rPr lang="nb-NO" sz="1200" b="0" i="0" dirty="0">
                <a:solidFill>
                  <a:srgbClr val="3A3938"/>
                </a:solidFill>
                <a:effectLst/>
                <a:latin typeface="Calibri Light" panose="020F0302020204030204" pitchFamily="34" charset="0"/>
                <a:cs typeface="Calibri Light" panose="020F0302020204030204" pitchFamily="34" charset="0"/>
              </a:rPr>
              <a:t>(</a:t>
            </a:r>
            <a:r>
              <a:rPr lang="nb-NO" sz="1200" b="0" i="1" dirty="0">
                <a:solidFill>
                  <a:srgbClr val="3A3938"/>
                </a:solidFill>
                <a:effectLst/>
                <a:latin typeface="Calibri Light" panose="020F0302020204030204" pitchFamily="34" charset="0"/>
                <a:cs typeface="Calibri Light" panose="020F0302020204030204" pitchFamily="34" charset="0"/>
              </a:rPr>
              <a:t>for en større mengde barn velg gjerne større elementer, så det er mulig for dem å se eksperimentet)</a:t>
            </a:r>
          </a:p>
          <a:p>
            <a:pPr marL="171450" indent="-171450" algn="l" rtl="0" fontAlgn="base">
              <a:buFont typeface="Courier New" panose="02070309020205020404" pitchFamily="49" charset="0"/>
              <a:buChar char="o"/>
            </a:pPr>
            <a:r>
              <a:rPr lang="nb-NO" sz="1200" b="0" i="0" dirty="0">
                <a:solidFill>
                  <a:srgbClr val="3A3938"/>
                </a:solidFill>
                <a:effectLst/>
                <a:latin typeface="Calibri Light" panose="020F0302020204030204" pitchFamily="34" charset="0"/>
                <a:cs typeface="Calibri Light" panose="020F0302020204030204" pitchFamily="34" charset="0"/>
              </a:rPr>
              <a:t>En hvit kopp</a:t>
            </a:r>
          </a:p>
          <a:p>
            <a:pPr marL="171450" indent="-171450" algn="l" rtl="0" fontAlgn="base">
              <a:buFont typeface="Courier New" panose="02070309020205020404" pitchFamily="49" charset="0"/>
              <a:buChar char="o"/>
            </a:pPr>
            <a:r>
              <a:rPr lang="nb-NO" sz="1200" b="0" i="0" dirty="0">
                <a:solidFill>
                  <a:srgbClr val="3A3938"/>
                </a:solidFill>
                <a:effectLst/>
                <a:latin typeface="Calibri Light" panose="020F0302020204030204" pitchFamily="34" charset="0"/>
                <a:cs typeface="Calibri Light" panose="020F0302020204030204" pitchFamily="34" charset="0"/>
              </a:rPr>
              <a:t>En hvit kopp med inntørket skitt på </a:t>
            </a:r>
          </a:p>
          <a:p>
            <a:pPr marL="171450" indent="-171450" algn="l" rtl="0" fontAlgn="base">
              <a:buFont typeface="Courier New" panose="02070309020205020404" pitchFamily="49" charset="0"/>
              <a:buChar char="o"/>
            </a:pPr>
            <a:r>
              <a:rPr lang="nb-NO" sz="1200" b="0" i="0" dirty="0">
                <a:solidFill>
                  <a:srgbClr val="3A3938"/>
                </a:solidFill>
                <a:effectLst/>
                <a:latin typeface="Calibri Light" panose="020F0302020204030204" pitchFamily="34" charset="0"/>
                <a:cs typeface="Calibri Light" panose="020F0302020204030204" pitchFamily="34" charset="0"/>
              </a:rPr>
              <a:t>En balje med noe skittent, så koppen blir møkkete om den kommer nedi </a:t>
            </a:r>
          </a:p>
          <a:p>
            <a:pPr marL="171450" indent="-171450" algn="l" rtl="0" fontAlgn="base">
              <a:buFont typeface="Courier New" panose="02070309020205020404" pitchFamily="49" charset="0"/>
              <a:buChar char="o"/>
            </a:pPr>
            <a:r>
              <a:rPr lang="nb-NO" sz="1200" b="0" i="0" dirty="0">
                <a:solidFill>
                  <a:srgbClr val="3A3938"/>
                </a:solidFill>
                <a:effectLst/>
                <a:latin typeface="Calibri Light" panose="020F0302020204030204" pitchFamily="34" charset="0"/>
                <a:cs typeface="Calibri Light" panose="020F0302020204030204" pitchFamily="34" charset="0"/>
              </a:rPr>
              <a:t>Gjerne et skilt på den skitne baljen med teksten “synd” </a:t>
            </a:r>
          </a:p>
          <a:p>
            <a:pPr marL="171450" indent="-171450" algn="l" rtl="0" fontAlgn="base">
              <a:buFont typeface="Courier New" panose="02070309020205020404" pitchFamily="49" charset="0"/>
              <a:buChar char="o"/>
            </a:pPr>
            <a:r>
              <a:rPr lang="nb-NO" sz="1200" b="0" i="0" dirty="0">
                <a:solidFill>
                  <a:srgbClr val="3A3938"/>
                </a:solidFill>
                <a:effectLst/>
                <a:latin typeface="Calibri Light" panose="020F0302020204030204" pitchFamily="34" charset="0"/>
                <a:cs typeface="Calibri Light" panose="020F0302020204030204" pitchFamily="34" charset="0"/>
              </a:rPr>
              <a:t>Lag og et ekstra skilt med teksten “Digg vann her” (til den skitne baljen) </a:t>
            </a:r>
          </a:p>
          <a:p>
            <a:pPr marL="171450" indent="-171450" algn="l" rtl="0" fontAlgn="base">
              <a:buFont typeface="Courier New" panose="02070309020205020404" pitchFamily="49" charset="0"/>
              <a:buChar char="o"/>
            </a:pPr>
            <a:r>
              <a:rPr lang="nb-NO" sz="1200" b="0" i="0" dirty="0">
                <a:solidFill>
                  <a:srgbClr val="3A3938"/>
                </a:solidFill>
                <a:effectLst/>
                <a:latin typeface="Calibri Light" panose="020F0302020204030204" pitchFamily="34" charset="0"/>
                <a:cs typeface="Calibri Light" panose="020F0302020204030204" pitchFamily="34" charset="0"/>
              </a:rPr>
              <a:t>En balje med rent vann (helst ikke gjennomsiktig) </a:t>
            </a:r>
          </a:p>
          <a:p>
            <a:pPr marL="171450" indent="-171450" algn="l" rtl="0" fontAlgn="base">
              <a:buFont typeface="Courier New" panose="02070309020205020404" pitchFamily="49" charset="0"/>
              <a:buChar char="o"/>
            </a:pPr>
            <a:r>
              <a:rPr lang="nb-NO" sz="1200" b="0" i="0" dirty="0">
                <a:solidFill>
                  <a:srgbClr val="3A3938"/>
                </a:solidFill>
                <a:effectLst/>
                <a:latin typeface="Calibri Light" panose="020F0302020204030204" pitchFamily="34" charset="0"/>
                <a:cs typeface="Calibri Light" panose="020F0302020204030204" pitchFamily="34" charset="0"/>
              </a:rPr>
              <a:t>Gjerne med et skilt på den rene baljen med “Tilgivelse” </a:t>
            </a:r>
            <a:r>
              <a:rPr lang="nb-NO" sz="1200" b="0" i="0" dirty="0">
                <a:solidFill>
                  <a:srgbClr val="3A3938"/>
                </a:solidFill>
                <a:effectLst/>
                <a:latin typeface="Calibri" panose="020F0502020204030204" pitchFamily="34" charset="0"/>
              </a:rPr>
              <a:t> </a:t>
            </a:r>
            <a:endParaRPr lang="en-NO" dirty="0"/>
          </a:p>
        </p:txBody>
      </p:sp>
      <p:sp>
        <p:nvSpPr>
          <p:cNvPr id="4" name="Slide Number Placeholder 3"/>
          <p:cNvSpPr>
            <a:spLocks noGrp="1"/>
          </p:cNvSpPr>
          <p:nvPr>
            <p:ph type="sldNum" sz="quarter" idx="5"/>
          </p:nvPr>
        </p:nvSpPr>
        <p:spPr/>
        <p:txBody>
          <a:bodyPr/>
          <a:lstStyle/>
          <a:p>
            <a:fld id="{941DE6DA-B9D7-5942-BBB8-948A95A149FE}" type="slidenum">
              <a:rPr lang="en-NO" smtClean="0"/>
              <a:t>23</a:t>
            </a:fld>
            <a:endParaRPr lang="en-NO"/>
          </a:p>
        </p:txBody>
      </p:sp>
    </p:spTree>
    <p:extLst>
      <p:ext uri="{BB962C8B-B14F-4D97-AF65-F5344CB8AC3E}">
        <p14:creationId xmlns:p14="http://schemas.microsoft.com/office/powerpoint/2010/main" val="22990328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nb-NO" sz="1200" b="1" i="0" dirty="0">
                <a:solidFill>
                  <a:srgbClr val="3A3938"/>
                </a:solidFill>
                <a:effectLst/>
                <a:latin typeface="Calibri" panose="020F0502020204030204" pitchFamily="34" charset="0"/>
              </a:rPr>
              <a:t>Videre manus på eksperimentet:</a:t>
            </a:r>
            <a:endParaRPr lang="nb-NO" sz="1200" b="0" i="0" dirty="0">
              <a:solidFill>
                <a:srgbClr val="3A3938"/>
              </a:solidFill>
              <a:effectLst/>
              <a:latin typeface="Segoe UI" panose="020B0502040204020203" pitchFamily="34" charset="0"/>
            </a:endParaRPr>
          </a:p>
          <a:p>
            <a:pPr algn="l" rtl="0" fontAlgn="base"/>
            <a:r>
              <a:rPr lang="nb-NO" sz="1200" b="0" i="0" dirty="0">
                <a:solidFill>
                  <a:srgbClr val="3A3938"/>
                </a:solidFill>
                <a:effectLst/>
                <a:latin typeface="Calibri" panose="020F0502020204030204" pitchFamily="34" charset="0"/>
              </a:rPr>
              <a:t>Se på denne koppen, den er helt ren. Vi kan tenke på det som et rent hjerte. Og siden vi bare har ett hjerte - så er denne koppen den eneste vi har. Og den trenger vi. Den baljen her – den er full med skitt. Og ser dere hva som står på den? “Synd” står det der. Det skiltet har Gud sørget for, så vi kan vite hva som er godt og hva som er ondt. Og hva tror dere skjer hvis vi velger å putte koppen nedi der? </a:t>
            </a:r>
            <a:r>
              <a:rPr lang="nb-NO" sz="1200" b="0" i="1" dirty="0">
                <a:solidFill>
                  <a:srgbClr val="3A3938"/>
                </a:solidFill>
                <a:effectLst/>
                <a:latin typeface="Calibri" panose="020F0502020204030204" pitchFamily="34" charset="0"/>
              </a:rPr>
              <a:t>(Svar: Blir skitten)</a:t>
            </a:r>
          </a:p>
          <a:p>
            <a:pPr algn="l" rtl="0" fontAlgn="base"/>
            <a:r>
              <a:rPr lang="nb-NO" sz="1200" b="0" i="0" dirty="0">
                <a:solidFill>
                  <a:srgbClr val="3A3938"/>
                </a:solidFill>
                <a:effectLst/>
                <a:latin typeface="Calibri" panose="020F0502020204030204" pitchFamily="34" charset="0"/>
              </a:rPr>
              <a:t> </a:t>
            </a:r>
            <a:endParaRPr lang="nb-NO" sz="1200" b="0" i="0" dirty="0">
              <a:solidFill>
                <a:srgbClr val="3A3938"/>
              </a:solidFill>
              <a:effectLst/>
              <a:latin typeface="Segoe UI" panose="020B0502040204020203" pitchFamily="34" charset="0"/>
            </a:endParaRPr>
          </a:p>
          <a:p>
            <a:pPr algn="l" rtl="0" fontAlgn="base"/>
            <a:r>
              <a:rPr lang="nb-NO" sz="1200" b="0" i="0" dirty="0">
                <a:solidFill>
                  <a:srgbClr val="3A3938"/>
                </a:solidFill>
                <a:effectLst/>
                <a:latin typeface="Calibri" panose="020F0502020204030204" pitchFamily="34" charset="0"/>
              </a:rPr>
              <a:t>Men må koppen ramle ned i den da?  </a:t>
            </a:r>
            <a:r>
              <a:rPr lang="nb-NO" sz="1200" b="0" i="1" dirty="0">
                <a:solidFill>
                  <a:srgbClr val="3A3938"/>
                </a:solidFill>
                <a:effectLst/>
                <a:latin typeface="Segoe UI" panose="020B0502040204020203" pitchFamily="34" charset="0"/>
              </a:rPr>
              <a:t>(</a:t>
            </a:r>
            <a:r>
              <a:rPr lang="nb-NO" sz="1200" b="0" i="1" dirty="0">
                <a:solidFill>
                  <a:srgbClr val="3A3938"/>
                </a:solidFill>
                <a:effectLst/>
                <a:latin typeface="Calibri" panose="020F0502020204030204" pitchFamily="34" charset="0"/>
              </a:rPr>
              <a:t>Svar: Nei den må ikke det). </a:t>
            </a:r>
            <a:r>
              <a:rPr lang="nb-NO" sz="1200" b="0" i="0" dirty="0">
                <a:solidFill>
                  <a:srgbClr val="3A3938"/>
                </a:solidFill>
                <a:effectLst/>
                <a:latin typeface="Calibri" panose="020F0502020204030204" pitchFamily="34" charset="0"/>
              </a:rPr>
              <a:t>Vi har et valg, ikke sant, og vi kan velge å holde koppen borte fra den skitten. Men når vi blir fristet så virker det jo fristende, det er akkurat som at Djevelen har dekt til skitten litt, “digg vann her” sier han. Men det er bare skitt. Og det vet vi egentlig også.  </a:t>
            </a:r>
            <a:endParaRPr lang="nb-NO" sz="1200" b="0" i="0" dirty="0">
              <a:solidFill>
                <a:srgbClr val="3A3938"/>
              </a:solidFill>
              <a:effectLst/>
              <a:latin typeface="Segoe UI" panose="020B0502040204020203" pitchFamily="34" charset="0"/>
            </a:endParaRPr>
          </a:p>
          <a:p>
            <a:pPr algn="l" rtl="0" fontAlgn="base"/>
            <a:r>
              <a:rPr lang="nb-NO" sz="1200" b="0" i="0" dirty="0">
                <a:solidFill>
                  <a:srgbClr val="3A3938"/>
                </a:solidFill>
                <a:effectLst/>
                <a:latin typeface="Calibri" panose="020F0502020204030204" pitchFamily="34" charset="0"/>
              </a:rPr>
              <a:t> </a:t>
            </a:r>
            <a:endParaRPr lang="nb-NO" sz="1200" b="0" i="0" dirty="0">
              <a:solidFill>
                <a:srgbClr val="3A3938"/>
              </a:solidFill>
              <a:effectLst/>
              <a:latin typeface="Segoe UI" panose="020B0502040204020203" pitchFamily="34" charset="0"/>
            </a:endParaRPr>
          </a:p>
          <a:p>
            <a:pPr algn="l" rtl="0" fontAlgn="base"/>
            <a:r>
              <a:rPr lang="nb-NO" sz="1200" b="0" i="0" dirty="0">
                <a:solidFill>
                  <a:srgbClr val="3A3938"/>
                </a:solidFill>
                <a:effectLst/>
                <a:latin typeface="Calibri" panose="020F0502020204030204" pitchFamily="34" charset="0"/>
              </a:rPr>
              <a:t>Og vi vil jo bevare hjertet vårt rent, så vi ønsker ikke å havne ned i den der. Men så er det sånn, at det bare er Jesus som har levd her på jorden, som aldri noen gang syndet. Aldri ble koppen uren. Det har ingen andre mennesker klart. Alle vi andre har vært litt nedi der. Fordi vi ikke klarte å la være. Men det er ikke meningen at det skal fortsette. Jesus har gjort det mulig for oss mer og mer å komme langt bort fra den skittbalja her.  </a:t>
            </a:r>
            <a:endParaRPr lang="nb-NO" sz="1200" b="0" i="0" dirty="0">
              <a:solidFill>
                <a:srgbClr val="3A3938"/>
              </a:solidFill>
              <a:effectLst/>
              <a:latin typeface="Segoe UI" panose="020B0502040204020203" pitchFamily="34" charset="0"/>
            </a:endParaRPr>
          </a:p>
          <a:p>
            <a:pPr algn="l" rtl="0" fontAlgn="base"/>
            <a:r>
              <a:rPr lang="nb-NO" sz="1200" b="0" i="0" dirty="0">
                <a:solidFill>
                  <a:srgbClr val="3A3938"/>
                </a:solidFill>
                <a:effectLst/>
                <a:latin typeface="Calibri" panose="020F0502020204030204" pitchFamily="34" charset="0"/>
              </a:rPr>
              <a:t> </a:t>
            </a:r>
            <a:endParaRPr lang="nb-NO" sz="1200" b="0" i="0" dirty="0">
              <a:solidFill>
                <a:srgbClr val="3A3938"/>
              </a:solidFill>
              <a:effectLst/>
              <a:latin typeface="Segoe UI" panose="020B0502040204020203" pitchFamily="34" charset="0"/>
            </a:endParaRPr>
          </a:p>
          <a:p>
            <a:pPr algn="l" rtl="0" fontAlgn="base"/>
            <a:r>
              <a:rPr lang="nb-NO" sz="1200" b="0" i="0" dirty="0">
                <a:solidFill>
                  <a:srgbClr val="3A3938"/>
                </a:solidFill>
                <a:effectLst/>
                <a:latin typeface="Calibri" panose="020F0502020204030204" pitchFamily="34" charset="0"/>
              </a:rPr>
              <a:t>Og det er noe dere kan øve dere til, hver dag – ikke gi opp. Men hvis du gjør noe du vet er galt, da er det litt som at den koppen her </a:t>
            </a:r>
            <a:r>
              <a:rPr lang="nb-NO" sz="1200" b="0" i="0" dirty="0" err="1">
                <a:solidFill>
                  <a:srgbClr val="3A3938"/>
                </a:solidFill>
                <a:effectLst/>
                <a:latin typeface="Calibri" panose="020F0502020204030204" pitchFamily="34" charset="0"/>
              </a:rPr>
              <a:t>plopper</a:t>
            </a:r>
            <a:r>
              <a:rPr lang="nb-NO" sz="1200" b="0" i="0" dirty="0">
                <a:solidFill>
                  <a:srgbClr val="3A3938"/>
                </a:solidFill>
                <a:effectLst/>
                <a:latin typeface="Calibri" panose="020F0502020204030204" pitchFamily="34" charset="0"/>
              </a:rPr>
              <a:t> ned i det skitne i denne baljen. </a:t>
            </a:r>
            <a:r>
              <a:rPr lang="nb-NO" sz="1200" b="0" i="1" u="none" strike="noStrike" dirty="0">
                <a:solidFill>
                  <a:srgbClr val="3A3938"/>
                </a:solidFill>
                <a:effectLst/>
                <a:latin typeface="Calibri" panose="020F0502020204030204" pitchFamily="34" charset="0"/>
              </a:rPr>
              <a:t>(Ta koppen ned i det skitne vannet).</a:t>
            </a:r>
            <a:r>
              <a:rPr lang="nb-NO" sz="1200" b="0" i="0" dirty="0">
                <a:solidFill>
                  <a:srgbClr val="3A3938"/>
                </a:solidFill>
                <a:effectLst/>
                <a:latin typeface="Calibri" panose="020F0502020204030204" pitchFamily="34" charset="0"/>
              </a:rPr>
              <a:t> Og da lurer jeg på: Trenger koppen din å fortsette å være skitten for det? Nei?  </a:t>
            </a:r>
            <a:endParaRPr lang="nb-NO" sz="1200" b="0" i="0" dirty="0">
              <a:solidFill>
                <a:srgbClr val="3A3938"/>
              </a:solidFill>
              <a:effectLst/>
              <a:latin typeface="Segoe UI" panose="020B0502040204020203" pitchFamily="34" charset="0"/>
            </a:endParaRPr>
          </a:p>
          <a:p>
            <a:pPr algn="l" rtl="0" fontAlgn="base"/>
            <a:r>
              <a:rPr lang="nb-NO" sz="1200" b="0" i="0" dirty="0">
                <a:solidFill>
                  <a:srgbClr val="3A3938"/>
                </a:solidFill>
                <a:effectLst/>
                <a:latin typeface="Calibri" panose="020F0502020204030204" pitchFamily="34" charset="0"/>
              </a:rPr>
              <a:t> </a:t>
            </a:r>
            <a:endParaRPr lang="en-NO" sz="1200" b="0" i="0" dirty="0">
              <a:solidFill>
                <a:srgbClr val="3A3938"/>
              </a:solidFill>
              <a:latin typeface="Calibri Light" panose="020F0302020204030204" pitchFamily="34" charset="0"/>
              <a:cs typeface="Calibri Light" panose="020F0302020204030204" pitchFamily="34" charset="0"/>
            </a:endParaRPr>
          </a:p>
          <a:p>
            <a:r>
              <a:rPr lang="en-GB" sz="1200" dirty="0">
                <a:solidFill>
                  <a:schemeClr val="tx1"/>
                </a:solidFill>
                <a:effectLst/>
                <a:latin typeface="+mn-lt"/>
                <a:ea typeface="+mn-ea"/>
                <a:cs typeface="+mn-cs"/>
              </a:rPr>
              <a:t>Neida, vi </a:t>
            </a:r>
            <a:r>
              <a:rPr lang="en-GB" sz="1200" dirty="0" err="1">
                <a:solidFill>
                  <a:schemeClr val="tx1"/>
                </a:solidFill>
                <a:effectLst/>
                <a:latin typeface="+mn-lt"/>
                <a:ea typeface="+mn-ea"/>
                <a:cs typeface="+mn-cs"/>
              </a:rPr>
              <a:t>kan</a:t>
            </a:r>
            <a:r>
              <a:rPr lang="en-GB" sz="1200" dirty="0">
                <a:solidFill>
                  <a:schemeClr val="tx1"/>
                </a:solidFill>
                <a:effectLst/>
                <a:latin typeface="+mn-lt"/>
                <a:ea typeface="+mn-ea"/>
                <a:cs typeface="+mn-cs"/>
              </a:rPr>
              <a:t> jo </a:t>
            </a:r>
            <a:r>
              <a:rPr lang="en-GB" sz="1200" dirty="0" err="1">
                <a:solidFill>
                  <a:schemeClr val="tx1"/>
                </a:solidFill>
                <a:effectLst/>
                <a:latin typeface="+mn-lt"/>
                <a:ea typeface="+mn-ea"/>
                <a:cs typeface="+mn-cs"/>
              </a:rPr>
              <a:t>vaske</a:t>
            </a:r>
            <a:r>
              <a:rPr lang="en-GB" sz="1200" dirty="0">
                <a:solidFill>
                  <a:schemeClr val="tx1"/>
                </a:solidFill>
                <a:effectLst/>
                <a:latin typeface="+mn-lt"/>
                <a:ea typeface="+mn-ea"/>
                <a:cs typeface="+mn-cs"/>
              </a:rPr>
              <a:t> den. </a:t>
            </a:r>
            <a:r>
              <a:rPr lang="en-GB" sz="1200" dirty="0" err="1">
                <a:solidFill>
                  <a:schemeClr val="tx1"/>
                </a:solidFill>
                <a:effectLst/>
                <a:latin typeface="+mn-lt"/>
                <a:ea typeface="+mn-ea"/>
                <a:cs typeface="+mn-cs"/>
              </a:rPr>
              <a:t>Og</a:t>
            </a:r>
            <a:r>
              <a:rPr lang="en-GB" sz="1200" dirty="0">
                <a:solidFill>
                  <a:schemeClr val="tx1"/>
                </a:solidFill>
                <a:effectLst/>
                <a:latin typeface="+mn-lt"/>
                <a:ea typeface="+mn-ea"/>
                <a:cs typeface="+mn-cs"/>
              </a:rPr>
              <a:t> det </a:t>
            </a:r>
            <a:r>
              <a:rPr lang="en-GB" sz="1200" dirty="0" err="1">
                <a:solidFill>
                  <a:schemeClr val="tx1"/>
                </a:solidFill>
                <a:effectLst/>
                <a:latin typeface="+mn-lt"/>
                <a:ea typeface="+mn-ea"/>
                <a:cs typeface="+mn-cs"/>
              </a:rPr>
              <a:t>gjør</a:t>
            </a:r>
            <a:r>
              <a:rPr lang="en-GB" sz="1200" dirty="0">
                <a:solidFill>
                  <a:schemeClr val="tx1"/>
                </a:solidFill>
                <a:effectLst/>
                <a:latin typeface="+mn-lt"/>
                <a:ea typeface="+mn-ea"/>
                <a:cs typeface="+mn-cs"/>
              </a:rPr>
              <a:t> vi </a:t>
            </a:r>
            <a:r>
              <a:rPr lang="en-GB" sz="1200" dirty="0" err="1">
                <a:solidFill>
                  <a:schemeClr val="tx1"/>
                </a:solidFill>
                <a:effectLst/>
                <a:latin typeface="+mn-lt"/>
                <a:ea typeface="+mn-ea"/>
                <a:cs typeface="+mn-cs"/>
              </a:rPr>
              <a:t>når</a:t>
            </a:r>
            <a:r>
              <a:rPr lang="en-GB" sz="1200" dirty="0">
                <a:solidFill>
                  <a:schemeClr val="tx1"/>
                </a:solidFill>
                <a:effectLst/>
                <a:latin typeface="+mn-lt"/>
                <a:ea typeface="+mn-ea"/>
                <a:cs typeface="+mn-cs"/>
              </a:rPr>
              <a:t> vi </a:t>
            </a:r>
            <a:r>
              <a:rPr lang="en-GB" sz="1200" dirty="0" err="1">
                <a:solidFill>
                  <a:schemeClr val="tx1"/>
                </a:solidFill>
                <a:effectLst/>
                <a:latin typeface="+mn-lt"/>
                <a:ea typeface="+mn-ea"/>
                <a:cs typeface="+mn-cs"/>
              </a:rPr>
              <a:t>går</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til</a:t>
            </a:r>
            <a:r>
              <a:rPr lang="en-GB" sz="1200" dirty="0">
                <a:solidFill>
                  <a:schemeClr val="tx1"/>
                </a:solidFill>
                <a:effectLst/>
                <a:latin typeface="+mn-lt"/>
                <a:ea typeface="+mn-ea"/>
                <a:cs typeface="+mn-cs"/>
              </a:rPr>
              <a:t> Jesus </a:t>
            </a:r>
            <a:r>
              <a:rPr lang="en-GB" sz="1200" dirty="0" err="1">
                <a:solidFill>
                  <a:schemeClr val="tx1"/>
                </a:solidFill>
                <a:effectLst/>
                <a:latin typeface="+mn-lt"/>
                <a:ea typeface="+mn-ea"/>
                <a:cs typeface="+mn-cs"/>
              </a:rPr>
              <a:t>og</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ber</a:t>
            </a:r>
            <a:r>
              <a:rPr lang="en-GB" sz="1200" dirty="0">
                <a:solidFill>
                  <a:schemeClr val="tx1"/>
                </a:solidFill>
                <a:effectLst/>
                <a:latin typeface="+mn-lt"/>
                <a:ea typeface="+mn-ea"/>
                <a:cs typeface="+mn-cs"/>
              </a:rPr>
              <a:t> om </a:t>
            </a:r>
            <a:r>
              <a:rPr lang="en-GB" sz="1200" dirty="0" err="1">
                <a:solidFill>
                  <a:schemeClr val="tx1"/>
                </a:solidFill>
                <a:effectLst/>
                <a:latin typeface="+mn-lt"/>
                <a:ea typeface="+mn-ea"/>
                <a:cs typeface="+mn-cs"/>
              </a:rPr>
              <a:t>tilgivelse</a:t>
            </a:r>
            <a:r>
              <a:rPr lang="en-GB" sz="1200" dirty="0">
                <a:solidFill>
                  <a:schemeClr val="tx1"/>
                </a:solidFill>
                <a:effectLst/>
                <a:latin typeface="+mn-lt"/>
                <a:ea typeface="+mn-ea"/>
                <a:cs typeface="+mn-cs"/>
              </a:rPr>
              <a:t>. Jesus er </a:t>
            </a:r>
            <a:r>
              <a:rPr lang="en-GB" sz="1200" dirty="0" err="1">
                <a:solidFill>
                  <a:schemeClr val="tx1"/>
                </a:solidFill>
                <a:effectLst/>
                <a:latin typeface="+mn-lt"/>
                <a:ea typeface="+mn-ea"/>
                <a:cs typeface="+mn-cs"/>
              </a:rPr>
              <a:t>så</a:t>
            </a:r>
            <a:r>
              <a:rPr lang="en-GB" sz="1200" dirty="0">
                <a:solidFill>
                  <a:schemeClr val="tx1"/>
                </a:solidFill>
                <a:effectLst/>
                <a:latin typeface="+mn-lt"/>
                <a:ea typeface="+mn-ea"/>
                <a:cs typeface="+mn-cs"/>
              </a:rPr>
              <a:t> glad for alle de </a:t>
            </a:r>
            <a:r>
              <a:rPr lang="en-GB" sz="1200" dirty="0" err="1">
                <a:solidFill>
                  <a:schemeClr val="tx1"/>
                </a:solidFill>
                <a:effectLst/>
                <a:latin typeface="+mn-lt"/>
                <a:ea typeface="+mn-ea"/>
                <a:cs typeface="+mn-cs"/>
              </a:rPr>
              <a:t>som</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ønsker</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å</a:t>
            </a:r>
            <a:r>
              <a:rPr lang="en-GB" sz="1200" dirty="0">
                <a:solidFill>
                  <a:schemeClr val="tx1"/>
                </a:solidFill>
                <a:effectLst/>
                <a:latin typeface="+mn-lt"/>
                <a:ea typeface="+mn-ea"/>
                <a:cs typeface="+mn-cs"/>
              </a:rPr>
              <a:t> ha et rent </a:t>
            </a:r>
            <a:r>
              <a:rPr lang="en-GB" sz="1200" dirty="0" err="1">
                <a:solidFill>
                  <a:schemeClr val="tx1"/>
                </a:solidFill>
                <a:effectLst/>
                <a:latin typeface="+mn-lt"/>
                <a:ea typeface="+mn-ea"/>
                <a:cs typeface="+mn-cs"/>
              </a:rPr>
              <a:t>hjerte</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og</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han</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vil</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mer</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enn</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gjerne</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tilgi</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oss</a:t>
            </a:r>
            <a:r>
              <a:rPr lang="en-GB" sz="1200" dirty="0">
                <a:solidFill>
                  <a:schemeClr val="tx1"/>
                </a:solidFill>
                <a:effectLst/>
                <a:latin typeface="+mn-lt"/>
                <a:ea typeface="+mn-ea"/>
                <a:cs typeface="+mn-cs"/>
              </a:rPr>
              <a:t>. Da </a:t>
            </a:r>
            <a:r>
              <a:rPr lang="en-GB" sz="1200" dirty="0" err="1">
                <a:solidFill>
                  <a:schemeClr val="tx1"/>
                </a:solidFill>
                <a:effectLst/>
                <a:latin typeface="+mn-lt"/>
                <a:ea typeface="+mn-ea"/>
                <a:cs typeface="+mn-cs"/>
              </a:rPr>
              <a:t>får</a:t>
            </a:r>
            <a:r>
              <a:rPr lang="en-GB" sz="1200" dirty="0">
                <a:solidFill>
                  <a:schemeClr val="tx1"/>
                </a:solidFill>
                <a:effectLst/>
                <a:latin typeface="+mn-lt"/>
                <a:ea typeface="+mn-ea"/>
                <a:cs typeface="+mn-cs"/>
              </a:rPr>
              <a:t> vi et rent </a:t>
            </a:r>
            <a:r>
              <a:rPr lang="en-GB" sz="1200" dirty="0" err="1">
                <a:solidFill>
                  <a:schemeClr val="tx1"/>
                </a:solidFill>
                <a:effectLst/>
                <a:latin typeface="+mn-lt"/>
                <a:ea typeface="+mn-ea"/>
                <a:cs typeface="+mn-cs"/>
              </a:rPr>
              <a:t>hjerte</a:t>
            </a:r>
            <a:r>
              <a:rPr lang="en-GB" sz="1200" dirty="0">
                <a:solidFill>
                  <a:schemeClr val="tx1"/>
                </a:solidFill>
                <a:effectLst/>
                <a:latin typeface="+mn-lt"/>
                <a:ea typeface="+mn-ea"/>
                <a:cs typeface="+mn-cs"/>
              </a:rPr>
              <a:t> – </a:t>
            </a:r>
            <a:r>
              <a:rPr lang="en-GB" sz="1200" dirty="0" err="1">
                <a:solidFill>
                  <a:schemeClr val="tx1"/>
                </a:solidFill>
                <a:effectLst/>
                <a:latin typeface="+mn-lt"/>
                <a:ea typeface="+mn-ea"/>
                <a:cs typeface="+mn-cs"/>
              </a:rPr>
              <a:t>en</a:t>
            </a:r>
            <a:r>
              <a:rPr lang="en-GB" sz="1200" dirty="0">
                <a:solidFill>
                  <a:schemeClr val="tx1"/>
                </a:solidFill>
                <a:effectLst/>
                <a:latin typeface="+mn-lt"/>
                <a:ea typeface="+mn-ea"/>
                <a:cs typeface="+mn-cs"/>
              </a:rPr>
              <a:t> ren </a:t>
            </a:r>
            <a:r>
              <a:rPr lang="en-GB" sz="1200" dirty="0" err="1">
                <a:solidFill>
                  <a:schemeClr val="tx1"/>
                </a:solidFill>
                <a:effectLst/>
                <a:latin typeface="+mn-lt"/>
                <a:ea typeface="+mn-ea"/>
                <a:cs typeface="+mn-cs"/>
              </a:rPr>
              <a:t>kopp</a:t>
            </a:r>
            <a:r>
              <a:rPr lang="en-GB" sz="1200" dirty="0">
                <a:solidFill>
                  <a:schemeClr val="tx1"/>
                </a:solidFill>
                <a:effectLst/>
                <a:latin typeface="+mn-lt"/>
                <a:ea typeface="+mn-ea"/>
                <a:cs typeface="+mn-cs"/>
              </a:rPr>
              <a:t>. </a:t>
            </a:r>
            <a:r>
              <a:rPr lang="en-GB" sz="1200" i="1" dirty="0">
                <a:solidFill>
                  <a:schemeClr val="tx1"/>
                </a:solidFill>
                <a:effectLst/>
                <a:latin typeface="+mn-lt"/>
                <a:ea typeface="+mn-ea"/>
                <a:cs typeface="+mn-cs"/>
              </a:rPr>
              <a:t>(Kan </a:t>
            </a:r>
            <a:r>
              <a:rPr lang="en-GB" sz="1200" i="1" dirty="0" err="1">
                <a:solidFill>
                  <a:schemeClr val="tx1"/>
                </a:solidFill>
                <a:effectLst/>
                <a:latin typeface="+mn-lt"/>
                <a:ea typeface="+mn-ea"/>
                <a:cs typeface="+mn-cs"/>
              </a:rPr>
              <a:t>gjerne</a:t>
            </a:r>
            <a:r>
              <a:rPr lang="en-GB" sz="1200" i="1" dirty="0">
                <a:solidFill>
                  <a:schemeClr val="tx1"/>
                </a:solidFill>
                <a:effectLst/>
                <a:latin typeface="+mn-lt"/>
                <a:ea typeface="+mn-ea"/>
                <a:cs typeface="+mn-cs"/>
              </a:rPr>
              <a:t> be et barn om </a:t>
            </a:r>
            <a:r>
              <a:rPr lang="en-GB" sz="1200" i="1" dirty="0" err="1">
                <a:solidFill>
                  <a:schemeClr val="tx1"/>
                </a:solidFill>
                <a:effectLst/>
                <a:latin typeface="+mn-lt"/>
                <a:ea typeface="+mn-ea"/>
                <a:cs typeface="+mn-cs"/>
              </a:rPr>
              <a:t>å</a:t>
            </a:r>
            <a:r>
              <a:rPr lang="en-GB" sz="1200" i="1" dirty="0">
                <a:solidFill>
                  <a:schemeClr val="tx1"/>
                </a:solidFill>
                <a:effectLst/>
                <a:latin typeface="+mn-lt"/>
                <a:ea typeface="+mn-ea"/>
                <a:cs typeface="+mn-cs"/>
              </a:rPr>
              <a:t> </a:t>
            </a:r>
            <a:r>
              <a:rPr lang="en-GB" sz="1200" i="1" dirty="0" err="1">
                <a:solidFill>
                  <a:schemeClr val="tx1"/>
                </a:solidFill>
                <a:effectLst/>
                <a:latin typeface="+mn-lt"/>
                <a:ea typeface="+mn-ea"/>
                <a:cs typeface="+mn-cs"/>
              </a:rPr>
              <a:t>hjelpe</a:t>
            </a:r>
            <a:r>
              <a:rPr lang="en-GB" sz="1200" i="1" dirty="0">
                <a:solidFill>
                  <a:schemeClr val="tx1"/>
                </a:solidFill>
                <a:effectLst/>
                <a:latin typeface="+mn-lt"/>
                <a:ea typeface="+mn-ea"/>
                <a:cs typeface="+mn-cs"/>
              </a:rPr>
              <a:t> med </a:t>
            </a:r>
            <a:r>
              <a:rPr lang="en-GB" sz="1200" i="1" dirty="0" err="1">
                <a:solidFill>
                  <a:schemeClr val="tx1"/>
                </a:solidFill>
                <a:effectLst/>
                <a:latin typeface="+mn-lt"/>
                <a:ea typeface="+mn-ea"/>
                <a:cs typeface="+mn-cs"/>
              </a:rPr>
              <a:t>å</a:t>
            </a:r>
            <a:r>
              <a:rPr lang="en-GB" sz="1200" i="1" dirty="0">
                <a:solidFill>
                  <a:schemeClr val="tx1"/>
                </a:solidFill>
                <a:effectLst/>
                <a:latin typeface="+mn-lt"/>
                <a:ea typeface="+mn-ea"/>
                <a:cs typeface="+mn-cs"/>
              </a:rPr>
              <a:t> </a:t>
            </a:r>
            <a:r>
              <a:rPr lang="en-GB" sz="1200" i="1" dirty="0" err="1">
                <a:solidFill>
                  <a:schemeClr val="tx1"/>
                </a:solidFill>
                <a:effectLst/>
                <a:latin typeface="+mn-lt"/>
                <a:ea typeface="+mn-ea"/>
                <a:cs typeface="+mn-cs"/>
              </a:rPr>
              <a:t>vaske</a:t>
            </a:r>
            <a:r>
              <a:rPr lang="en-GB" sz="1200" i="1" dirty="0">
                <a:solidFill>
                  <a:schemeClr val="tx1"/>
                </a:solidFill>
                <a:effectLst/>
                <a:latin typeface="+mn-lt"/>
                <a:ea typeface="+mn-ea"/>
                <a:cs typeface="+mn-cs"/>
              </a:rPr>
              <a:t> </a:t>
            </a:r>
            <a:r>
              <a:rPr lang="en-GB" sz="1200" i="1" dirty="0" err="1">
                <a:solidFill>
                  <a:schemeClr val="tx1"/>
                </a:solidFill>
                <a:effectLst/>
                <a:latin typeface="+mn-lt"/>
                <a:ea typeface="+mn-ea"/>
                <a:cs typeface="+mn-cs"/>
              </a:rPr>
              <a:t>koppen</a:t>
            </a:r>
            <a:r>
              <a:rPr lang="en-GB" sz="1200" i="1" dirty="0">
                <a:solidFill>
                  <a:schemeClr val="tx1"/>
                </a:solidFill>
                <a:effectLst/>
                <a:latin typeface="+mn-lt"/>
                <a:ea typeface="+mn-ea"/>
                <a:cs typeface="+mn-cs"/>
              </a:rPr>
              <a:t> ren </a:t>
            </a:r>
            <a:r>
              <a:rPr lang="en-GB" sz="1200" i="1" dirty="0" err="1">
                <a:solidFill>
                  <a:schemeClr val="tx1"/>
                </a:solidFill>
                <a:effectLst/>
                <a:latin typeface="+mn-lt"/>
                <a:ea typeface="+mn-ea"/>
                <a:cs typeface="+mn-cs"/>
              </a:rPr>
              <a:t>i</a:t>
            </a:r>
            <a:r>
              <a:rPr lang="en-GB" sz="1200" i="1" dirty="0">
                <a:solidFill>
                  <a:schemeClr val="tx1"/>
                </a:solidFill>
                <a:effectLst/>
                <a:latin typeface="+mn-lt"/>
                <a:ea typeface="+mn-ea"/>
                <a:cs typeface="+mn-cs"/>
              </a:rPr>
              <a:t> </a:t>
            </a:r>
            <a:r>
              <a:rPr lang="en-GB" sz="1200" i="1" dirty="0" err="1">
                <a:solidFill>
                  <a:schemeClr val="tx1"/>
                </a:solidFill>
                <a:effectLst/>
                <a:latin typeface="+mn-lt"/>
                <a:ea typeface="+mn-ea"/>
                <a:cs typeface="+mn-cs"/>
              </a:rPr>
              <a:t>vannet</a:t>
            </a:r>
            <a:r>
              <a:rPr lang="en-GB" sz="1200" i="1" dirty="0">
                <a:solidFill>
                  <a:schemeClr val="tx1"/>
                </a:solidFill>
                <a:effectLst/>
                <a:latin typeface="+mn-lt"/>
                <a:ea typeface="+mn-ea"/>
                <a:cs typeface="+mn-cs"/>
              </a:rPr>
              <a:t>).</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Tenk</a:t>
            </a:r>
            <a:r>
              <a:rPr lang="en-GB" sz="1200" dirty="0">
                <a:solidFill>
                  <a:schemeClr val="tx1"/>
                </a:solidFill>
                <a:effectLst/>
                <a:latin typeface="+mn-lt"/>
                <a:ea typeface="+mn-ea"/>
                <a:cs typeface="+mn-cs"/>
              </a:rPr>
              <a:t> at Jesus er </a:t>
            </a:r>
            <a:r>
              <a:rPr lang="en-GB" sz="1200" dirty="0" err="1">
                <a:solidFill>
                  <a:schemeClr val="tx1"/>
                </a:solidFill>
                <a:effectLst/>
                <a:latin typeface="+mn-lt"/>
                <a:ea typeface="+mn-ea"/>
                <a:cs typeface="+mn-cs"/>
              </a:rPr>
              <a:t>så</a:t>
            </a:r>
            <a:r>
              <a:rPr lang="en-GB" sz="1200" dirty="0">
                <a:solidFill>
                  <a:schemeClr val="tx1"/>
                </a:solidFill>
                <a:effectLst/>
                <a:latin typeface="+mn-lt"/>
                <a:ea typeface="+mn-ea"/>
                <a:cs typeface="+mn-cs"/>
              </a:rPr>
              <a:t> glad </a:t>
            </a:r>
            <a:r>
              <a:rPr lang="en-GB" sz="1200" dirty="0" err="1">
                <a:solidFill>
                  <a:schemeClr val="tx1"/>
                </a:solidFill>
                <a:effectLst/>
                <a:latin typeface="+mn-lt"/>
                <a:ea typeface="+mn-ea"/>
                <a:cs typeface="+mn-cs"/>
              </a:rPr>
              <a:t>i</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oss</a:t>
            </a:r>
            <a:r>
              <a:rPr lang="en-GB" sz="1200" dirty="0">
                <a:solidFill>
                  <a:schemeClr val="tx1"/>
                </a:solidFill>
                <a:effectLst/>
                <a:latin typeface="+mn-lt"/>
                <a:ea typeface="+mn-ea"/>
                <a:cs typeface="+mn-cs"/>
              </a:rPr>
              <a:t>!  </a:t>
            </a:r>
          </a:p>
          <a:p>
            <a:r>
              <a:rPr lang="en-GB" sz="1200" dirty="0">
                <a:solidFill>
                  <a:schemeClr val="tx1"/>
                </a:solidFill>
                <a:effectLst/>
                <a:latin typeface="+mn-lt"/>
                <a:ea typeface="+mn-ea"/>
                <a:cs typeface="+mn-cs"/>
              </a:rPr>
              <a:t> </a:t>
            </a:r>
          </a:p>
          <a:p>
            <a:r>
              <a:rPr lang="en-GB" sz="1200" dirty="0">
                <a:solidFill>
                  <a:schemeClr val="tx1"/>
                </a:solidFill>
                <a:effectLst/>
                <a:latin typeface="+mn-lt"/>
                <a:ea typeface="+mn-ea"/>
                <a:cs typeface="+mn-cs"/>
              </a:rPr>
              <a:t>Men det er </a:t>
            </a:r>
            <a:r>
              <a:rPr lang="en-GB" sz="1200" dirty="0" err="1">
                <a:solidFill>
                  <a:schemeClr val="tx1"/>
                </a:solidFill>
                <a:effectLst/>
                <a:latin typeface="+mn-lt"/>
                <a:ea typeface="+mn-ea"/>
                <a:cs typeface="+mn-cs"/>
              </a:rPr>
              <a:t>en</a:t>
            </a:r>
            <a:r>
              <a:rPr lang="en-GB" sz="1200" dirty="0">
                <a:solidFill>
                  <a:schemeClr val="tx1"/>
                </a:solidFill>
                <a:effectLst/>
                <a:latin typeface="+mn-lt"/>
                <a:ea typeface="+mn-ea"/>
                <a:cs typeface="+mn-cs"/>
              </a:rPr>
              <a:t> ting Jesus </a:t>
            </a:r>
            <a:r>
              <a:rPr lang="en-GB" sz="1200" dirty="0" err="1">
                <a:solidFill>
                  <a:schemeClr val="tx1"/>
                </a:solidFill>
                <a:effectLst/>
                <a:latin typeface="+mn-lt"/>
                <a:ea typeface="+mn-ea"/>
                <a:cs typeface="+mn-cs"/>
              </a:rPr>
              <a:t>har</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sagt</a:t>
            </a:r>
            <a:r>
              <a:rPr lang="en-GB" sz="1200" dirty="0">
                <a:solidFill>
                  <a:schemeClr val="tx1"/>
                </a:solidFill>
                <a:effectLst/>
                <a:latin typeface="+mn-lt"/>
                <a:ea typeface="+mn-ea"/>
                <a:cs typeface="+mn-cs"/>
              </a:rPr>
              <a:t> at vi </a:t>
            </a:r>
            <a:r>
              <a:rPr lang="en-GB" sz="1200" dirty="0" err="1">
                <a:solidFill>
                  <a:schemeClr val="tx1"/>
                </a:solidFill>
                <a:effectLst/>
                <a:latin typeface="+mn-lt"/>
                <a:ea typeface="+mn-ea"/>
                <a:cs typeface="+mn-cs"/>
              </a:rPr>
              <a:t>må</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gjøre</a:t>
            </a:r>
            <a:r>
              <a:rPr lang="en-GB" sz="1200" dirty="0">
                <a:solidFill>
                  <a:schemeClr val="tx1"/>
                </a:solidFill>
                <a:effectLst/>
                <a:latin typeface="+mn-lt"/>
                <a:ea typeface="+mn-ea"/>
                <a:cs typeface="+mn-cs"/>
              </a:rPr>
              <a:t> for </a:t>
            </a:r>
            <a:r>
              <a:rPr lang="en-GB" sz="1200" dirty="0" err="1">
                <a:solidFill>
                  <a:schemeClr val="tx1"/>
                </a:solidFill>
                <a:effectLst/>
                <a:latin typeface="+mn-lt"/>
                <a:ea typeface="+mn-ea"/>
                <a:cs typeface="+mn-cs"/>
              </a:rPr>
              <a:t>å</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få</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tilgivelse</a:t>
            </a:r>
            <a:r>
              <a:rPr lang="en-GB" sz="1200" dirty="0">
                <a:solidFill>
                  <a:schemeClr val="tx1"/>
                </a:solidFill>
                <a:effectLst/>
                <a:latin typeface="+mn-lt"/>
                <a:ea typeface="+mn-ea"/>
                <a:cs typeface="+mn-cs"/>
              </a:rPr>
              <a:t> – </a:t>
            </a:r>
            <a:r>
              <a:rPr lang="en-GB" sz="1200" dirty="0" err="1">
                <a:solidFill>
                  <a:schemeClr val="tx1"/>
                </a:solidFill>
                <a:effectLst/>
                <a:latin typeface="+mn-lt"/>
                <a:ea typeface="+mn-ea"/>
                <a:cs typeface="+mn-cs"/>
              </a:rPr>
              <a:t>og</a:t>
            </a:r>
            <a:r>
              <a:rPr lang="en-GB" sz="1200" dirty="0">
                <a:solidFill>
                  <a:schemeClr val="tx1"/>
                </a:solidFill>
                <a:effectLst/>
                <a:latin typeface="+mn-lt"/>
                <a:ea typeface="+mn-ea"/>
                <a:cs typeface="+mn-cs"/>
              </a:rPr>
              <a:t> det er at vi </a:t>
            </a:r>
            <a:r>
              <a:rPr lang="en-GB" sz="1200" dirty="0" err="1">
                <a:solidFill>
                  <a:schemeClr val="tx1"/>
                </a:solidFill>
                <a:effectLst/>
                <a:latin typeface="+mn-lt"/>
                <a:ea typeface="+mn-ea"/>
                <a:cs typeface="+mn-cs"/>
              </a:rPr>
              <a:t>selv</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tilgir</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andre</a:t>
            </a:r>
            <a:r>
              <a:rPr lang="en-GB" sz="1200" dirty="0">
                <a:solidFill>
                  <a:schemeClr val="tx1"/>
                </a:solidFill>
                <a:effectLst/>
                <a:latin typeface="+mn-lt"/>
                <a:ea typeface="+mn-ea"/>
                <a:cs typeface="+mn-cs"/>
              </a:rPr>
              <a:t>. Det er </a:t>
            </a:r>
            <a:r>
              <a:rPr lang="en-GB" sz="1200" dirty="0" err="1">
                <a:solidFill>
                  <a:schemeClr val="tx1"/>
                </a:solidFill>
                <a:effectLst/>
                <a:latin typeface="+mn-lt"/>
                <a:ea typeface="+mn-ea"/>
                <a:cs typeface="+mn-cs"/>
              </a:rPr>
              <a:t>en</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viktig</a:t>
            </a:r>
            <a:r>
              <a:rPr lang="en-GB" sz="1200" dirty="0">
                <a:solidFill>
                  <a:schemeClr val="tx1"/>
                </a:solidFill>
                <a:effectLst/>
                <a:latin typeface="+mn-lt"/>
                <a:ea typeface="+mn-ea"/>
                <a:cs typeface="+mn-cs"/>
              </a:rPr>
              <a:t> ting </a:t>
            </a:r>
            <a:r>
              <a:rPr lang="en-GB" sz="1200" dirty="0" err="1">
                <a:solidFill>
                  <a:schemeClr val="tx1"/>
                </a:solidFill>
                <a:effectLst/>
                <a:latin typeface="+mn-lt"/>
                <a:ea typeface="+mn-ea"/>
                <a:cs typeface="+mn-cs"/>
              </a:rPr>
              <a:t>å</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huske</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på</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Når</a:t>
            </a:r>
            <a:r>
              <a:rPr lang="en-GB" sz="1200" dirty="0">
                <a:solidFill>
                  <a:schemeClr val="tx1"/>
                </a:solidFill>
                <a:effectLst/>
                <a:latin typeface="+mn-lt"/>
                <a:ea typeface="+mn-ea"/>
                <a:cs typeface="+mn-cs"/>
              </a:rPr>
              <a:t> vi </a:t>
            </a:r>
            <a:r>
              <a:rPr lang="en-GB" sz="1200" dirty="0" err="1">
                <a:solidFill>
                  <a:schemeClr val="tx1"/>
                </a:solidFill>
                <a:effectLst/>
                <a:latin typeface="+mn-lt"/>
                <a:ea typeface="+mn-ea"/>
                <a:cs typeface="+mn-cs"/>
              </a:rPr>
              <a:t>gjør</a:t>
            </a:r>
            <a:r>
              <a:rPr lang="en-GB" sz="1200" dirty="0">
                <a:solidFill>
                  <a:schemeClr val="tx1"/>
                </a:solidFill>
                <a:effectLst/>
                <a:latin typeface="+mn-lt"/>
                <a:ea typeface="+mn-ea"/>
                <a:cs typeface="+mn-cs"/>
              </a:rPr>
              <a:t> det – da </a:t>
            </a:r>
            <a:r>
              <a:rPr lang="en-GB" sz="1200" dirty="0" err="1">
                <a:solidFill>
                  <a:schemeClr val="tx1"/>
                </a:solidFill>
                <a:effectLst/>
                <a:latin typeface="+mn-lt"/>
                <a:ea typeface="+mn-ea"/>
                <a:cs typeface="+mn-cs"/>
              </a:rPr>
              <a:t>tilgir</a:t>
            </a:r>
            <a:r>
              <a:rPr lang="en-GB" sz="1200" dirty="0">
                <a:solidFill>
                  <a:schemeClr val="tx1"/>
                </a:solidFill>
                <a:effectLst/>
                <a:latin typeface="+mn-lt"/>
                <a:ea typeface="+mn-ea"/>
                <a:cs typeface="+mn-cs"/>
              </a:rPr>
              <a:t> Jesus </a:t>
            </a:r>
            <a:r>
              <a:rPr lang="en-GB" sz="1200" dirty="0" err="1">
                <a:solidFill>
                  <a:schemeClr val="tx1"/>
                </a:solidFill>
                <a:effectLst/>
                <a:latin typeface="+mn-lt"/>
                <a:ea typeface="+mn-ea"/>
                <a:cs typeface="+mn-cs"/>
              </a:rPr>
              <a:t>også</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oss</a:t>
            </a:r>
            <a:r>
              <a:rPr lang="en-GB" sz="1200" dirty="0">
                <a:solidFill>
                  <a:schemeClr val="tx1"/>
                </a:solidFill>
                <a:effectLst/>
                <a:latin typeface="+mn-lt"/>
                <a:ea typeface="+mn-ea"/>
                <a:cs typeface="+mn-cs"/>
              </a:rPr>
              <a:t> med glede. </a:t>
            </a:r>
            <a:r>
              <a:rPr lang="en-GB" sz="1200" dirty="0" err="1">
                <a:solidFill>
                  <a:schemeClr val="tx1"/>
                </a:solidFill>
                <a:effectLst/>
                <a:latin typeface="+mn-lt"/>
                <a:ea typeface="+mn-ea"/>
                <a:cs typeface="+mn-cs"/>
              </a:rPr>
              <a:t>Når</a:t>
            </a:r>
            <a:r>
              <a:rPr lang="en-GB" sz="1200" dirty="0">
                <a:solidFill>
                  <a:schemeClr val="tx1"/>
                </a:solidFill>
                <a:effectLst/>
                <a:latin typeface="+mn-lt"/>
                <a:ea typeface="+mn-ea"/>
                <a:cs typeface="+mn-cs"/>
              </a:rPr>
              <a:t> Jesus </a:t>
            </a:r>
            <a:r>
              <a:rPr lang="en-GB" sz="1200" dirty="0" err="1">
                <a:solidFill>
                  <a:schemeClr val="tx1"/>
                </a:solidFill>
                <a:effectLst/>
                <a:latin typeface="+mn-lt"/>
                <a:ea typeface="+mn-ea"/>
                <a:cs typeface="+mn-cs"/>
              </a:rPr>
              <a:t>har</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tilgitt</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oss</a:t>
            </a:r>
            <a:r>
              <a:rPr lang="en-GB" sz="1200" dirty="0">
                <a:solidFill>
                  <a:schemeClr val="tx1"/>
                </a:solidFill>
                <a:effectLst/>
                <a:latin typeface="+mn-lt"/>
                <a:ea typeface="+mn-ea"/>
                <a:cs typeface="+mn-cs"/>
              </a:rPr>
              <a:t>, er </a:t>
            </a:r>
            <a:r>
              <a:rPr lang="en-GB" sz="1200" dirty="0" err="1">
                <a:solidFill>
                  <a:schemeClr val="tx1"/>
                </a:solidFill>
                <a:effectLst/>
                <a:latin typeface="+mn-lt"/>
                <a:ea typeface="+mn-ea"/>
                <a:cs typeface="+mn-cs"/>
              </a:rPr>
              <a:t>saken</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vår</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helt</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i</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orden</a:t>
            </a:r>
            <a:r>
              <a:rPr lang="en-GB" sz="1200" dirty="0">
                <a:solidFill>
                  <a:schemeClr val="tx1"/>
                </a:solidFill>
                <a:effectLst/>
                <a:latin typeface="+mn-lt"/>
                <a:ea typeface="+mn-ea"/>
                <a:cs typeface="+mn-cs"/>
              </a:rPr>
              <a:t>. </a:t>
            </a:r>
          </a:p>
          <a:p>
            <a:r>
              <a:rPr lang="en-GB" sz="1200" dirty="0">
                <a:solidFill>
                  <a:schemeClr val="tx1"/>
                </a:solidFill>
                <a:effectLst/>
                <a:latin typeface="+mn-lt"/>
                <a:ea typeface="+mn-ea"/>
                <a:cs typeface="+mn-cs"/>
              </a:rPr>
              <a:t> </a:t>
            </a:r>
          </a:p>
          <a:p>
            <a:r>
              <a:rPr lang="en-GB" sz="1200" dirty="0">
                <a:solidFill>
                  <a:schemeClr val="tx1"/>
                </a:solidFill>
                <a:effectLst/>
                <a:latin typeface="+mn-lt"/>
                <a:ea typeface="+mn-ea"/>
                <a:cs typeface="+mn-cs"/>
              </a:rPr>
              <a:t>Men </a:t>
            </a:r>
            <a:r>
              <a:rPr lang="en-GB" sz="1200" dirty="0" err="1">
                <a:solidFill>
                  <a:schemeClr val="tx1"/>
                </a:solidFill>
                <a:effectLst/>
                <a:latin typeface="+mn-lt"/>
                <a:ea typeface="+mn-ea"/>
                <a:cs typeface="+mn-cs"/>
              </a:rPr>
              <a:t>dere</a:t>
            </a:r>
            <a:r>
              <a:rPr lang="en-GB" sz="1200" dirty="0">
                <a:solidFill>
                  <a:schemeClr val="tx1"/>
                </a:solidFill>
                <a:effectLst/>
                <a:latin typeface="+mn-lt"/>
                <a:ea typeface="+mn-ea"/>
                <a:cs typeface="+mn-cs"/>
              </a:rPr>
              <a:t> – </a:t>
            </a:r>
            <a:r>
              <a:rPr lang="en-GB" sz="1200" dirty="0" err="1">
                <a:solidFill>
                  <a:schemeClr val="tx1"/>
                </a:solidFill>
                <a:effectLst/>
                <a:latin typeface="+mn-lt"/>
                <a:ea typeface="+mn-ea"/>
                <a:cs typeface="+mn-cs"/>
              </a:rPr>
              <a:t>hva</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hadde</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skjedd</a:t>
            </a:r>
            <a:r>
              <a:rPr lang="en-GB" sz="1200" dirty="0">
                <a:solidFill>
                  <a:schemeClr val="tx1"/>
                </a:solidFill>
                <a:effectLst/>
                <a:latin typeface="+mn-lt"/>
                <a:ea typeface="+mn-ea"/>
                <a:cs typeface="+mn-cs"/>
              </a:rPr>
              <a:t> om vi </a:t>
            </a:r>
            <a:r>
              <a:rPr lang="en-GB" sz="1200" dirty="0" err="1">
                <a:solidFill>
                  <a:schemeClr val="tx1"/>
                </a:solidFill>
                <a:effectLst/>
                <a:latin typeface="+mn-lt"/>
                <a:ea typeface="+mn-ea"/>
                <a:cs typeface="+mn-cs"/>
              </a:rPr>
              <a:t>ikke</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hadde</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bedt</a:t>
            </a:r>
            <a:r>
              <a:rPr lang="en-GB" sz="1200" dirty="0">
                <a:solidFill>
                  <a:schemeClr val="tx1"/>
                </a:solidFill>
                <a:effectLst/>
                <a:latin typeface="+mn-lt"/>
                <a:ea typeface="+mn-ea"/>
                <a:cs typeface="+mn-cs"/>
              </a:rPr>
              <a:t> Jesus om </a:t>
            </a:r>
            <a:r>
              <a:rPr lang="en-GB" sz="1200" dirty="0" err="1">
                <a:solidFill>
                  <a:schemeClr val="tx1"/>
                </a:solidFill>
                <a:effectLst/>
                <a:latin typeface="+mn-lt"/>
                <a:ea typeface="+mn-ea"/>
                <a:cs typeface="+mn-cs"/>
              </a:rPr>
              <a:t>tilgivelse</a:t>
            </a:r>
            <a:r>
              <a:rPr lang="en-GB" sz="1200" dirty="0">
                <a:solidFill>
                  <a:schemeClr val="tx1"/>
                </a:solidFill>
                <a:effectLst/>
                <a:latin typeface="+mn-lt"/>
                <a:ea typeface="+mn-ea"/>
                <a:cs typeface="+mn-cs"/>
              </a:rPr>
              <a:t>, om vi </a:t>
            </a:r>
            <a:r>
              <a:rPr lang="en-GB" sz="1200" dirty="0" err="1">
                <a:solidFill>
                  <a:schemeClr val="tx1"/>
                </a:solidFill>
                <a:effectLst/>
                <a:latin typeface="+mn-lt"/>
                <a:ea typeface="+mn-ea"/>
                <a:cs typeface="+mn-cs"/>
              </a:rPr>
              <a:t>ikke</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hadde</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vasket</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koppen</a:t>
            </a:r>
            <a:r>
              <a:rPr lang="en-GB" sz="1200" dirty="0">
                <a:solidFill>
                  <a:schemeClr val="tx1"/>
                </a:solidFill>
                <a:effectLst/>
                <a:latin typeface="+mn-lt"/>
                <a:ea typeface="+mn-ea"/>
                <a:cs typeface="+mn-cs"/>
              </a:rPr>
              <a:t> ren?  </a:t>
            </a:r>
            <a:r>
              <a:rPr lang="en-GB" sz="1200" i="1" dirty="0">
                <a:solidFill>
                  <a:schemeClr val="tx1"/>
                </a:solidFill>
                <a:effectLst/>
                <a:latin typeface="+mn-lt"/>
                <a:ea typeface="+mn-ea"/>
                <a:cs typeface="+mn-cs"/>
              </a:rPr>
              <a:t>(Finn </a:t>
            </a:r>
            <a:r>
              <a:rPr lang="en-GB" sz="1200" i="1" dirty="0" err="1">
                <a:solidFill>
                  <a:schemeClr val="tx1"/>
                </a:solidFill>
                <a:effectLst/>
                <a:latin typeface="+mn-lt"/>
                <a:ea typeface="+mn-ea"/>
                <a:cs typeface="+mn-cs"/>
              </a:rPr>
              <a:t>frem</a:t>
            </a:r>
            <a:r>
              <a:rPr lang="en-GB" sz="1200" i="1" dirty="0">
                <a:solidFill>
                  <a:schemeClr val="tx1"/>
                </a:solidFill>
                <a:effectLst/>
                <a:latin typeface="+mn-lt"/>
                <a:ea typeface="+mn-ea"/>
                <a:cs typeface="+mn-cs"/>
              </a:rPr>
              <a:t> den </a:t>
            </a:r>
            <a:r>
              <a:rPr lang="en-GB" sz="1200" i="1" dirty="0" err="1">
                <a:solidFill>
                  <a:schemeClr val="tx1"/>
                </a:solidFill>
                <a:effectLst/>
                <a:latin typeface="+mn-lt"/>
                <a:ea typeface="+mn-ea"/>
                <a:cs typeface="+mn-cs"/>
              </a:rPr>
              <a:t>koppen</a:t>
            </a:r>
            <a:r>
              <a:rPr lang="en-GB" sz="1200" i="1" dirty="0">
                <a:solidFill>
                  <a:schemeClr val="tx1"/>
                </a:solidFill>
                <a:effectLst/>
                <a:latin typeface="+mn-lt"/>
                <a:ea typeface="+mn-ea"/>
                <a:cs typeface="+mn-cs"/>
              </a:rPr>
              <a:t> med </a:t>
            </a:r>
            <a:r>
              <a:rPr lang="en-GB" sz="1200" i="1" dirty="0" err="1">
                <a:solidFill>
                  <a:schemeClr val="tx1"/>
                </a:solidFill>
                <a:effectLst/>
                <a:latin typeface="+mn-lt"/>
                <a:ea typeface="+mn-ea"/>
                <a:cs typeface="+mn-cs"/>
              </a:rPr>
              <a:t>inntørket</a:t>
            </a:r>
            <a:r>
              <a:rPr lang="en-GB" sz="1200" i="1" dirty="0">
                <a:solidFill>
                  <a:schemeClr val="tx1"/>
                </a:solidFill>
                <a:effectLst/>
                <a:latin typeface="+mn-lt"/>
                <a:ea typeface="+mn-ea"/>
                <a:cs typeface="+mn-cs"/>
              </a:rPr>
              <a:t> </a:t>
            </a:r>
            <a:r>
              <a:rPr lang="en-GB" sz="1200" i="1" dirty="0" err="1">
                <a:solidFill>
                  <a:schemeClr val="tx1"/>
                </a:solidFill>
                <a:effectLst/>
                <a:latin typeface="+mn-lt"/>
                <a:ea typeface="+mn-ea"/>
                <a:cs typeface="+mn-cs"/>
              </a:rPr>
              <a:t>skitt</a:t>
            </a:r>
            <a:r>
              <a:rPr lang="en-GB" sz="1200" i="1" dirty="0">
                <a:solidFill>
                  <a:schemeClr val="tx1"/>
                </a:solidFill>
                <a:effectLst/>
                <a:latin typeface="+mn-lt"/>
                <a:ea typeface="+mn-ea"/>
                <a:cs typeface="+mn-cs"/>
              </a:rPr>
              <a:t> </a:t>
            </a:r>
            <a:r>
              <a:rPr lang="en-GB" sz="1200" i="1" dirty="0" err="1">
                <a:solidFill>
                  <a:schemeClr val="tx1"/>
                </a:solidFill>
                <a:effectLst/>
                <a:latin typeface="+mn-lt"/>
                <a:ea typeface="+mn-ea"/>
                <a:cs typeface="+mn-cs"/>
              </a:rPr>
              <a:t>og</a:t>
            </a:r>
            <a:r>
              <a:rPr lang="en-GB" sz="1200" i="1" dirty="0">
                <a:solidFill>
                  <a:schemeClr val="tx1"/>
                </a:solidFill>
                <a:effectLst/>
                <a:latin typeface="+mn-lt"/>
                <a:ea typeface="+mn-ea"/>
                <a:cs typeface="+mn-cs"/>
              </a:rPr>
              <a:t> hold den </a:t>
            </a:r>
            <a:r>
              <a:rPr lang="en-GB" sz="1200" i="1" dirty="0" err="1">
                <a:solidFill>
                  <a:schemeClr val="tx1"/>
                </a:solidFill>
                <a:effectLst/>
                <a:latin typeface="+mn-lt"/>
                <a:ea typeface="+mn-ea"/>
                <a:cs typeface="+mn-cs"/>
              </a:rPr>
              <a:t>frem</a:t>
            </a:r>
            <a:r>
              <a:rPr lang="en-GB" sz="1200" i="1" dirty="0">
                <a:solidFill>
                  <a:schemeClr val="tx1"/>
                </a:solidFill>
                <a:effectLst/>
                <a:latin typeface="+mn-lt"/>
                <a:ea typeface="+mn-ea"/>
                <a:cs typeface="+mn-cs"/>
              </a:rPr>
              <a:t>) </a:t>
            </a:r>
            <a:r>
              <a:rPr lang="en-GB" sz="1200" dirty="0">
                <a:solidFill>
                  <a:schemeClr val="tx1"/>
                </a:solidFill>
                <a:effectLst/>
                <a:latin typeface="+mn-lt"/>
                <a:ea typeface="+mn-ea"/>
                <a:cs typeface="+mn-cs"/>
              </a:rPr>
              <a:t> </a:t>
            </a:r>
          </a:p>
          <a:p>
            <a:r>
              <a:rPr lang="en-GB" sz="1200" dirty="0">
                <a:solidFill>
                  <a:schemeClr val="tx1"/>
                </a:solidFill>
                <a:effectLst/>
                <a:latin typeface="+mn-lt"/>
                <a:ea typeface="+mn-ea"/>
                <a:cs typeface="+mn-cs"/>
              </a:rPr>
              <a:t> </a:t>
            </a:r>
          </a:p>
          <a:p>
            <a:r>
              <a:rPr lang="en-GB" sz="1200" dirty="0">
                <a:solidFill>
                  <a:schemeClr val="tx1"/>
                </a:solidFill>
                <a:effectLst/>
                <a:latin typeface="+mn-lt"/>
                <a:ea typeface="+mn-ea"/>
                <a:cs typeface="+mn-cs"/>
              </a:rPr>
              <a:t>Den </a:t>
            </a:r>
            <a:r>
              <a:rPr lang="en-GB" sz="1200" dirty="0" err="1">
                <a:solidFill>
                  <a:schemeClr val="tx1"/>
                </a:solidFill>
                <a:effectLst/>
                <a:latin typeface="+mn-lt"/>
                <a:ea typeface="+mn-ea"/>
                <a:cs typeface="+mn-cs"/>
              </a:rPr>
              <a:t>ville</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fortsatt</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være</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skitten</a:t>
            </a:r>
            <a:r>
              <a:rPr lang="en-GB" sz="1200" dirty="0">
                <a:solidFill>
                  <a:schemeClr val="tx1"/>
                </a:solidFill>
                <a:effectLst/>
                <a:latin typeface="+mn-lt"/>
                <a:ea typeface="+mn-ea"/>
                <a:cs typeface="+mn-cs"/>
              </a:rPr>
              <a:t> – </a:t>
            </a:r>
            <a:r>
              <a:rPr lang="en-GB" sz="1200" dirty="0" err="1">
                <a:solidFill>
                  <a:schemeClr val="tx1"/>
                </a:solidFill>
                <a:effectLst/>
                <a:latin typeface="+mn-lt"/>
                <a:ea typeface="+mn-ea"/>
                <a:cs typeface="+mn-cs"/>
              </a:rPr>
              <a:t>ja</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Og</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skitten</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hadde</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etter</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hvert</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tørket</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og</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blitt</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sittende</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mer</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og</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mer</a:t>
            </a:r>
            <a:r>
              <a:rPr lang="en-GB" sz="1200" dirty="0">
                <a:solidFill>
                  <a:schemeClr val="tx1"/>
                </a:solidFill>
                <a:effectLst/>
                <a:latin typeface="+mn-lt"/>
                <a:ea typeface="+mn-ea"/>
                <a:cs typeface="+mn-cs"/>
              </a:rPr>
              <a:t> fast. </a:t>
            </a:r>
            <a:r>
              <a:rPr lang="en-GB" sz="1200" dirty="0" err="1">
                <a:solidFill>
                  <a:schemeClr val="tx1"/>
                </a:solidFill>
                <a:effectLst/>
                <a:latin typeface="+mn-lt"/>
                <a:ea typeface="+mn-ea"/>
                <a:cs typeface="+mn-cs"/>
              </a:rPr>
              <a:t>Og</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uansett</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hvor</a:t>
            </a:r>
            <a:r>
              <a:rPr lang="en-GB" sz="1200" dirty="0">
                <a:solidFill>
                  <a:schemeClr val="tx1"/>
                </a:solidFill>
                <a:effectLst/>
                <a:latin typeface="+mn-lt"/>
                <a:ea typeface="+mn-ea"/>
                <a:cs typeface="+mn-cs"/>
              </a:rPr>
              <a:t> god </a:t>
            </a:r>
            <a:r>
              <a:rPr lang="en-GB" sz="1200" dirty="0" err="1">
                <a:solidFill>
                  <a:schemeClr val="tx1"/>
                </a:solidFill>
                <a:effectLst/>
                <a:latin typeface="+mn-lt"/>
                <a:ea typeface="+mn-ea"/>
                <a:cs typeface="+mn-cs"/>
              </a:rPr>
              <a:t>drikke</a:t>
            </a:r>
            <a:r>
              <a:rPr lang="en-GB" sz="1200" dirty="0">
                <a:solidFill>
                  <a:schemeClr val="tx1"/>
                </a:solidFill>
                <a:effectLst/>
                <a:latin typeface="+mn-lt"/>
                <a:ea typeface="+mn-ea"/>
                <a:cs typeface="+mn-cs"/>
              </a:rPr>
              <a:t> man heller </a:t>
            </a:r>
            <a:r>
              <a:rPr lang="en-GB" sz="1200" dirty="0" err="1">
                <a:solidFill>
                  <a:schemeClr val="tx1"/>
                </a:solidFill>
                <a:effectLst/>
                <a:latin typeface="+mn-lt"/>
                <a:ea typeface="+mn-ea"/>
                <a:cs typeface="+mn-cs"/>
              </a:rPr>
              <a:t>opp</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i</a:t>
            </a:r>
            <a:r>
              <a:rPr lang="en-GB" sz="1200" dirty="0">
                <a:solidFill>
                  <a:schemeClr val="tx1"/>
                </a:solidFill>
                <a:effectLst/>
                <a:latin typeface="+mn-lt"/>
                <a:ea typeface="+mn-ea"/>
                <a:cs typeface="+mn-cs"/>
              </a:rPr>
              <a:t> den </a:t>
            </a:r>
            <a:r>
              <a:rPr lang="en-GB" sz="1200" dirty="0" err="1">
                <a:solidFill>
                  <a:schemeClr val="tx1"/>
                </a:solidFill>
                <a:effectLst/>
                <a:latin typeface="+mn-lt"/>
                <a:ea typeface="+mn-ea"/>
                <a:cs typeface="+mn-cs"/>
              </a:rPr>
              <a:t>koppen</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så</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blir</a:t>
            </a:r>
            <a:r>
              <a:rPr lang="en-GB" sz="1200" dirty="0">
                <a:solidFill>
                  <a:schemeClr val="tx1"/>
                </a:solidFill>
                <a:effectLst/>
                <a:latin typeface="+mn-lt"/>
                <a:ea typeface="+mn-ea"/>
                <a:cs typeface="+mn-cs"/>
              </a:rPr>
              <a:t> det </a:t>
            </a:r>
            <a:r>
              <a:rPr lang="en-GB" sz="1200" dirty="0" err="1">
                <a:solidFill>
                  <a:schemeClr val="tx1"/>
                </a:solidFill>
                <a:effectLst/>
                <a:latin typeface="+mn-lt"/>
                <a:ea typeface="+mn-ea"/>
                <a:cs typeface="+mn-cs"/>
              </a:rPr>
              <a:t>ikke</a:t>
            </a:r>
            <a:r>
              <a:rPr lang="en-GB" sz="1200" dirty="0">
                <a:solidFill>
                  <a:schemeClr val="tx1"/>
                </a:solidFill>
                <a:effectLst/>
                <a:latin typeface="+mn-lt"/>
                <a:ea typeface="+mn-ea"/>
                <a:cs typeface="+mn-cs"/>
              </a:rPr>
              <a:t> bra. </a:t>
            </a:r>
            <a:r>
              <a:rPr lang="en-GB" sz="1200" dirty="0" err="1">
                <a:solidFill>
                  <a:schemeClr val="tx1"/>
                </a:solidFill>
                <a:effectLst/>
                <a:latin typeface="+mn-lt"/>
                <a:ea typeface="+mn-ea"/>
                <a:cs typeface="+mn-cs"/>
              </a:rPr>
              <a:t>Dere</a:t>
            </a:r>
            <a:r>
              <a:rPr lang="en-GB" sz="1200" dirty="0">
                <a:solidFill>
                  <a:schemeClr val="tx1"/>
                </a:solidFill>
                <a:effectLst/>
                <a:latin typeface="+mn-lt"/>
                <a:ea typeface="+mn-ea"/>
                <a:cs typeface="+mn-cs"/>
              </a:rPr>
              <a:t> husker jo Saul – alt </a:t>
            </a:r>
            <a:r>
              <a:rPr lang="en-GB" sz="1200" dirty="0" err="1">
                <a:solidFill>
                  <a:schemeClr val="tx1"/>
                </a:solidFill>
                <a:effectLst/>
                <a:latin typeface="+mn-lt"/>
                <a:ea typeface="+mn-ea"/>
                <a:cs typeface="+mn-cs"/>
              </a:rPr>
              <a:t>ble</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vanskelig</a:t>
            </a:r>
            <a:r>
              <a:rPr lang="en-GB" sz="1200" dirty="0">
                <a:solidFill>
                  <a:schemeClr val="tx1"/>
                </a:solidFill>
                <a:effectLst/>
                <a:latin typeface="+mn-lt"/>
                <a:ea typeface="+mn-ea"/>
                <a:cs typeface="+mn-cs"/>
              </a:rPr>
              <a:t> for </a:t>
            </a:r>
            <a:r>
              <a:rPr lang="en-GB" sz="1200" dirty="0" err="1">
                <a:solidFill>
                  <a:schemeClr val="tx1"/>
                </a:solidFill>
                <a:effectLst/>
                <a:latin typeface="+mn-lt"/>
                <a:ea typeface="+mn-ea"/>
                <a:cs typeface="+mn-cs"/>
              </a:rPr>
              <a:t>han</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fordi</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han</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ikke</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hadde</a:t>
            </a:r>
            <a:r>
              <a:rPr lang="en-GB" sz="1200" dirty="0">
                <a:solidFill>
                  <a:schemeClr val="tx1"/>
                </a:solidFill>
                <a:effectLst/>
                <a:latin typeface="+mn-lt"/>
                <a:ea typeface="+mn-ea"/>
                <a:cs typeface="+mn-cs"/>
              </a:rPr>
              <a:t> et rent </a:t>
            </a:r>
            <a:r>
              <a:rPr lang="en-GB" sz="1200" dirty="0" err="1">
                <a:solidFill>
                  <a:schemeClr val="tx1"/>
                </a:solidFill>
                <a:effectLst/>
                <a:latin typeface="+mn-lt"/>
                <a:ea typeface="+mn-ea"/>
                <a:cs typeface="+mn-cs"/>
              </a:rPr>
              <a:t>hjerte</a:t>
            </a:r>
            <a:r>
              <a:rPr lang="en-GB" sz="1200" dirty="0">
                <a:solidFill>
                  <a:schemeClr val="tx1"/>
                </a:solidFill>
                <a:effectLst/>
                <a:latin typeface="+mn-lt"/>
                <a:ea typeface="+mn-ea"/>
                <a:cs typeface="+mn-cs"/>
              </a:rPr>
              <a:t>.  </a:t>
            </a:r>
          </a:p>
          <a:p>
            <a:endParaRPr lang="en-GB" sz="1200" i="1" dirty="0">
              <a:solidFill>
                <a:schemeClr val="tx1"/>
              </a:solidFill>
              <a:effectLst/>
              <a:latin typeface="+mn-lt"/>
              <a:ea typeface="+mn-ea"/>
              <a:cs typeface="+mn-cs"/>
            </a:endParaRPr>
          </a:p>
          <a:p>
            <a:r>
              <a:rPr lang="en-GB" sz="1200" i="1" dirty="0">
                <a:solidFill>
                  <a:schemeClr val="tx1"/>
                </a:solidFill>
                <a:effectLst/>
                <a:latin typeface="+mn-lt"/>
                <a:ea typeface="+mn-ea"/>
                <a:cs typeface="+mn-cs"/>
              </a:rPr>
              <a:t>(Hold </a:t>
            </a:r>
            <a:r>
              <a:rPr lang="en-GB" sz="1200" i="1" dirty="0" err="1">
                <a:solidFill>
                  <a:schemeClr val="tx1"/>
                </a:solidFill>
                <a:effectLst/>
                <a:latin typeface="+mn-lt"/>
                <a:ea typeface="+mn-ea"/>
                <a:cs typeface="+mn-cs"/>
              </a:rPr>
              <a:t>frem</a:t>
            </a:r>
            <a:r>
              <a:rPr lang="en-GB" sz="1200" i="1" dirty="0">
                <a:solidFill>
                  <a:schemeClr val="tx1"/>
                </a:solidFill>
                <a:effectLst/>
                <a:latin typeface="+mn-lt"/>
                <a:ea typeface="+mn-ea"/>
                <a:cs typeface="+mn-cs"/>
              </a:rPr>
              <a:t> den </a:t>
            </a:r>
            <a:r>
              <a:rPr lang="en-GB" sz="1200" i="1" dirty="0" err="1">
                <a:solidFill>
                  <a:schemeClr val="tx1"/>
                </a:solidFill>
                <a:effectLst/>
                <a:latin typeface="+mn-lt"/>
                <a:ea typeface="+mn-ea"/>
                <a:cs typeface="+mn-cs"/>
              </a:rPr>
              <a:t>rene</a:t>
            </a:r>
            <a:r>
              <a:rPr lang="en-GB" sz="1200" i="1" dirty="0">
                <a:solidFill>
                  <a:schemeClr val="tx1"/>
                </a:solidFill>
                <a:effectLst/>
                <a:latin typeface="+mn-lt"/>
                <a:ea typeface="+mn-ea"/>
                <a:cs typeface="+mn-cs"/>
              </a:rPr>
              <a:t> </a:t>
            </a:r>
            <a:r>
              <a:rPr lang="en-GB" sz="1200" i="1" dirty="0" err="1">
                <a:solidFill>
                  <a:schemeClr val="tx1"/>
                </a:solidFill>
                <a:effectLst/>
                <a:latin typeface="+mn-lt"/>
                <a:ea typeface="+mn-ea"/>
                <a:cs typeface="+mn-cs"/>
              </a:rPr>
              <a:t>koppen</a:t>
            </a:r>
            <a:r>
              <a:rPr lang="en-GB" sz="1200" i="1" dirty="0">
                <a:solidFill>
                  <a:schemeClr val="tx1"/>
                </a:solidFill>
                <a:effectLst/>
                <a:latin typeface="+mn-lt"/>
                <a:ea typeface="+mn-ea"/>
                <a:cs typeface="+mn-cs"/>
              </a:rPr>
              <a:t> </a:t>
            </a:r>
            <a:r>
              <a:rPr lang="en-GB" sz="1200" i="1" dirty="0" err="1">
                <a:solidFill>
                  <a:schemeClr val="tx1"/>
                </a:solidFill>
                <a:effectLst/>
                <a:latin typeface="+mn-lt"/>
                <a:ea typeface="+mn-ea"/>
                <a:cs typeface="+mn-cs"/>
              </a:rPr>
              <a:t>isteden</a:t>
            </a:r>
            <a:r>
              <a:rPr lang="en-GB" sz="1200" i="1" dirty="0">
                <a:solidFill>
                  <a:schemeClr val="tx1"/>
                </a:solidFill>
                <a:effectLst/>
                <a:latin typeface="+mn-lt"/>
                <a:ea typeface="+mn-ea"/>
                <a:cs typeface="+mn-cs"/>
              </a:rPr>
              <a:t>) </a:t>
            </a:r>
            <a:r>
              <a:rPr lang="en-GB" sz="1200" dirty="0">
                <a:solidFill>
                  <a:schemeClr val="tx1"/>
                </a:solidFill>
                <a:effectLst/>
                <a:latin typeface="+mn-lt"/>
                <a:ea typeface="+mn-ea"/>
                <a:cs typeface="+mn-cs"/>
              </a:rPr>
              <a:t> </a:t>
            </a:r>
          </a:p>
          <a:p>
            <a:r>
              <a:rPr lang="en-GB" sz="1200" dirty="0">
                <a:solidFill>
                  <a:schemeClr val="tx1"/>
                </a:solidFill>
                <a:effectLst/>
                <a:latin typeface="+mn-lt"/>
                <a:ea typeface="+mn-ea"/>
                <a:cs typeface="+mn-cs"/>
              </a:rPr>
              <a:t> Men vi – vi </a:t>
            </a:r>
            <a:r>
              <a:rPr lang="en-GB" sz="1200" dirty="0" err="1">
                <a:solidFill>
                  <a:schemeClr val="tx1"/>
                </a:solidFill>
                <a:effectLst/>
                <a:latin typeface="+mn-lt"/>
                <a:ea typeface="+mn-ea"/>
                <a:cs typeface="+mn-cs"/>
              </a:rPr>
              <a:t>skal</a:t>
            </a:r>
            <a:r>
              <a:rPr lang="en-GB" sz="1200" dirty="0">
                <a:solidFill>
                  <a:schemeClr val="tx1"/>
                </a:solidFill>
                <a:effectLst/>
                <a:latin typeface="+mn-lt"/>
                <a:ea typeface="+mn-ea"/>
                <a:cs typeface="+mn-cs"/>
              </a:rPr>
              <a:t> passe </a:t>
            </a:r>
            <a:r>
              <a:rPr lang="en-GB" sz="1200" dirty="0" err="1">
                <a:solidFill>
                  <a:schemeClr val="tx1"/>
                </a:solidFill>
                <a:effectLst/>
                <a:latin typeface="+mn-lt"/>
                <a:ea typeface="+mn-ea"/>
                <a:cs typeface="+mn-cs"/>
              </a:rPr>
              <a:t>på</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hjertet</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vårt</a:t>
            </a:r>
            <a:r>
              <a:rPr lang="en-GB" sz="1200" dirty="0">
                <a:solidFill>
                  <a:schemeClr val="tx1"/>
                </a:solidFill>
                <a:effectLst/>
                <a:latin typeface="+mn-lt"/>
                <a:ea typeface="+mn-ea"/>
                <a:cs typeface="+mn-cs"/>
              </a:rPr>
              <a:t>! </a:t>
            </a:r>
            <a:r>
              <a:rPr lang="en-GB" sz="1200" i="1" dirty="0">
                <a:solidFill>
                  <a:schemeClr val="tx1"/>
                </a:solidFill>
                <a:effectLst/>
                <a:latin typeface="+mn-lt"/>
                <a:ea typeface="+mn-ea"/>
                <a:cs typeface="+mn-cs"/>
              </a:rPr>
              <a:t>(</a:t>
            </a:r>
            <a:r>
              <a:rPr lang="en-GB" sz="1200" i="1" dirty="0" err="1">
                <a:solidFill>
                  <a:schemeClr val="tx1"/>
                </a:solidFill>
                <a:effectLst/>
                <a:latin typeface="+mn-lt"/>
                <a:ea typeface="+mn-ea"/>
                <a:cs typeface="+mn-cs"/>
              </a:rPr>
              <a:t>Barna</a:t>
            </a:r>
            <a:r>
              <a:rPr lang="en-GB" sz="1200" i="1" dirty="0">
                <a:solidFill>
                  <a:schemeClr val="tx1"/>
                </a:solidFill>
                <a:effectLst/>
                <a:latin typeface="+mn-lt"/>
                <a:ea typeface="+mn-ea"/>
                <a:cs typeface="+mn-cs"/>
              </a:rPr>
              <a:t> </a:t>
            </a:r>
            <a:r>
              <a:rPr lang="en-GB" sz="1200" i="1" dirty="0" err="1">
                <a:solidFill>
                  <a:schemeClr val="tx1"/>
                </a:solidFill>
                <a:effectLst/>
                <a:latin typeface="+mn-lt"/>
                <a:ea typeface="+mn-ea"/>
                <a:cs typeface="+mn-cs"/>
              </a:rPr>
              <a:t>kan</a:t>
            </a:r>
            <a:r>
              <a:rPr lang="en-GB" sz="1200" i="1" dirty="0">
                <a:solidFill>
                  <a:schemeClr val="tx1"/>
                </a:solidFill>
                <a:effectLst/>
                <a:latin typeface="+mn-lt"/>
                <a:ea typeface="+mn-ea"/>
                <a:cs typeface="+mn-cs"/>
              </a:rPr>
              <a:t> </a:t>
            </a:r>
            <a:r>
              <a:rPr lang="en-GB" sz="1200" i="1" dirty="0" err="1">
                <a:solidFill>
                  <a:schemeClr val="tx1"/>
                </a:solidFill>
                <a:effectLst/>
                <a:latin typeface="+mn-lt"/>
                <a:ea typeface="+mn-ea"/>
                <a:cs typeface="+mn-cs"/>
              </a:rPr>
              <a:t>gå</a:t>
            </a:r>
            <a:r>
              <a:rPr lang="en-GB" sz="1200" i="1" dirty="0">
                <a:solidFill>
                  <a:schemeClr val="tx1"/>
                </a:solidFill>
                <a:effectLst/>
                <a:latin typeface="+mn-lt"/>
                <a:ea typeface="+mn-ea"/>
                <a:cs typeface="+mn-cs"/>
              </a:rPr>
              <a:t> </a:t>
            </a:r>
            <a:r>
              <a:rPr lang="en-GB" sz="1200" i="1" dirty="0" err="1">
                <a:solidFill>
                  <a:schemeClr val="tx1"/>
                </a:solidFill>
                <a:effectLst/>
                <a:latin typeface="+mn-lt"/>
                <a:ea typeface="+mn-ea"/>
                <a:cs typeface="+mn-cs"/>
              </a:rPr>
              <a:t>å</a:t>
            </a:r>
            <a:r>
              <a:rPr lang="en-GB" sz="1200" i="1" dirty="0">
                <a:solidFill>
                  <a:schemeClr val="tx1"/>
                </a:solidFill>
                <a:effectLst/>
                <a:latin typeface="+mn-lt"/>
                <a:ea typeface="+mn-ea"/>
                <a:cs typeface="+mn-cs"/>
              </a:rPr>
              <a:t> </a:t>
            </a:r>
            <a:r>
              <a:rPr lang="en-GB" sz="1200" i="1" dirty="0" err="1">
                <a:solidFill>
                  <a:schemeClr val="tx1"/>
                </a:solidFill>
                <a:effectLst/>
                <a:latin typeface="+mn-lt"/>
                <a:ea typeface="+mn-ea"/>
                <a:cs typeface="+mn-cs"/>
              </a:rPr>
              <a:t>sette</a:t>
            </a:r>
            <a:r>
              <a:rPr lang="en-GB" sz="1200" i="1" dirty="0">
                <a:solidFill>
                  <a:schemeClr val="tx1"/>
                </a:solidFill>
                <a:effectLst/>
                <a:latin typeface="+mn-lt"/>
                <a:ea typeface="+mn-ea"/>
                <a:cs typeface="+mn-cs"/>
              </a:rPr>
              <a:t> seg)  </a:t>
            </a:r>
          </a:p>
          <a:p>
            <a:r>
              <a:rPr lang="en-GB" sz="1200" dirty="0">
                <a:solidFill>
                  <a:schemeClr val="tx1"/>
                </a:solidFill>
                <a:effectLst/>
                <a:latin typeface="+mn-lt"/>
                <a:ea typeface="+mn-ea"/>
                <a:cs typeface="+mn-cs"/>
              </a:rPr>
              <a:t> </a:t>
            </a:r>
          </a:p>
          <a:p>
            <a:r>
              <a:rPr lang="en-GB" sz="1200" dirty="0" err="1">
                <a:solidFill>
                  <a:schemeClr val="tx1"/>
                </a:solidFill>
                <a:effectLst/>
                <a:latin typeface="+mn-lt"/>
                <a:ea typeface="+mn-ea"/>
                <a:cs typeface="+mn-cs"/>
              </a:rPr>
              <a:t>Helt</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til</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slutt</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i</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dette</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eksperimentet</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skal</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jeg</a:t>
            </a:r>
            <a:r>
              <a:rPr lang="en-GB" sz="1200" dirty="0">
                <a:solidFill>
                  <a:schemeClr val="tx1"/>
                </a:solidFill>
                <a:effectLst/>
                <a:latin typeface="+mn-lt"/>
                <a:ea typeface="+mn-ea"/>
                <a:cs typeface="+mn-cs"/>
              </a:rPr>
              <a:t> bare </a:t>
            </a:r>
            <a:r>
              <a:rPr lang="en-GB" sz="1200" dirty="0" err="1">
                <a:solidFill>
                  <a:schemeClr val="tx1"/>
                </a:solidFill>
                <a:effectLst/>
                <a:latin typeface="+mn-lt"/>
                <a:ea typeface="+mn-ea"/>
                <a:cs typeface="+mn-cs"/>
              </a:rPr>
              <a:t>minne</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dere</a:t>
            </a:r>
            <a:r>
              <a:rPr lang="en-GB" sz="1200" dirty="0">
                <a:solidFill>
                  <a:schemeClr val="tx1"/>
                </a:solidFill>
                <a:effectLst/>
                <a:latin typeface="+mn-lt"/>
                <a:ea typeface="+mn-ea"/>
                <a:cs typeface="+mn-cs"/>
              </a:rPr>
              <a:t> om </a:t>
            </a:r>
            <a:r>
              <a:rPr lang="en-GB" sz="1200" dirty="0" err="1">
                <a:solidFill>
                  <a:schemeClr val="tx1"/>
                </a:solidFill>
                <a:effectLst/>
                <a:latin typeface="+mn-lt"/>
                <a:ea typeface="+mn-ea"/>
                <a:cs typeface="+mn-cs"/>
              </a:rPr>
              <a:t>en</a:t>
            </a:r>
            <a:r>
              <a:rPr lang="en-GB" sz="1200" dirty="0">
                <a:solidFill>
                  <a:schemeClr val="tx1"/>
                </a:solidFill>
                <a:effectLst/>
                <a:latin typeface="+mn-lt"/>
                <a:ea typeface="+mn-ea"/>
                <a:cs typeface="+mn-cs"/>
              </a:rPr>
              <a:t> ting </a:t>
            </a:r>
            <a:r>
              <a:rPr lang="en-GB" sz="1200" dirty="0" err="1">
                <a:solidFill>
                  <a:schemeClr val="tx1"/>
                </a:solidFill>
                <a:effectLst/>
                <a:latin typeface="+mn-lt"/>
                <a:ea typeface="+mn-ea"/>
                <a:cs typeface="+mn-cs"/>
              </a:rPr>
              <a:t>til</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som</a:t>
            </a:r>
            <a:r>
              <a:rPr lang="en-GB" sz="1200" dirty="0">
                <a:solidFill>
                  <a:schemeClr val="tx1"/>
                </a:solidFill>
                <a:effectLst/>
                <a:latin typeface="+mn-lt"/>
                <a:ea typeface="+mn-ea"/>
                <a:cs typeface="+mn-cs"/>
              </a:rPr>
              <a:t> det er </a:t>
            </a:r>
            <a:r>
              <a:rPr lang="en-GB" sz="1200" dirty="0" err="1">
                <a:solidFill>
                  <a:schemeClr val="tx1"/>
                </a:solidFill>
                <a:effectLst/>
                <a:latin typeface="+mn-lt"/>
                <a:ea typeface="+mn-ea"/>
                <a:cs typeface="+mn-cs"/>
              </a:rPr>
              <a:t>veldig</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lurt</a:t>
            </a:r>
            <a:r>
              <a:rPr lang="en-GB" sz="1200" dirty="0">
                <a:solidFill>
                  <a:schemeClr val="tx1"/>
                </a:solidFill>
                <a:effectLst/>
                <a:latin typeface="+mn-lt"/>
                <a:ea typeface="+mn-ea"/>
                <a:cs typeface="+mn-cs"/>
              </a:rPr>
              <a:t> at </a:t>
            </a:r>
            <a:r>
              <a:rPr lang="en-GB" sz="1200" dirty="0" err="1">
                <a:solidFill>
                  <a:schemeClr val="tx1"/>
                </a:solidFill>
                <a:effectLst/>
                <a:latin typeface="+mn-lt"/>
                <a:ea typeface="+mn-ea"/>
                <a:cs typeface="+mn-cs"/>
              </a:rPr>
              <a:t>dere</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gjør</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som</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vil</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gjøre</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livet</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lettere</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og</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bedre</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Og</a:t>
            </a:r>
            <a:r>
              <a:rPr lang="en-GB" sz="1200" dirty="0">
                <a:solidFill>
                  <a:schemeClr val="tx1"/>
                </a:solidFill>
                <a:effectLst/>
                <a:latin typeface="+mn-lt"/>
                <a:ea typeface="+mn-ea"/>
                <a:cs typeface="+mn-cs"/>
              </a:rPr>
              <a:t> det er at </a:t>
            </a:r>
            <a:r>
              <a:rPr lang="en-GB" sz="1200" dirty="0" err="1">
                <a:solidFill>
                  <a:schemeClr val="tx1"/>
                </a:solidFill>
                <a:effectLst/>
                <a:latin typeface="+mn-lt"/>
                <a:ea typeface="+mn-ea"/>
                <a:cs typeface="+mn-cs"/>
              </a:rPr>
              <a:t>hvis</a:t>
            </a:r>
            <a:r>
              <a:rPr lang="en-GB" sz="1200" dirty="0">
                <a:solidFill>
                  <a:schemeClr val="tx1"/>
                </a:solidFill>
                <a:effectLst/>
                <a:latin typeface="+mn-lt"/>
                <a:ea typeface="+mn-ea"/>
                <a:cs typeface="+mn-cs"/>
              </a:rPr>
              <a:t> vi </a:t>
            </a:r>
            <a:r>
              <a:rPr lang="en-GB" sz="1200" dirty="0" err="1">
                <a:solidFill>
                  <a:schemeClr val="tx1"/>
                </a:solidFill>
                <a:effectLst/>
                <a:latin typeface="+mn-lt"/>
                <a:ea typeface="+mn-ea"/>
                <a:cs typeface="+mn-cs"/>
              </a:rPr>
              <a:t>har</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gjort</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noe</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stygt</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eller</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slemt</a:t>
            </a:r>
            <a:r>
              <a:rPr lang="en-GB" sz="1200" dirty="0">
                <a:solidFill>
                  <a:schemeClr val="tx1"/>
                </a:solidFill>
                <a:effectLst/>
                <a:latin typeface="+mn-lt"/>
                <a:ea typeface="+mn-ea"/>
                <a:cs typeface="+mn-cs"/>
              </a:rPr>
              <a:t> mot </a:t>
            </a:r>
            <a:r>
              <a:rPr lang="en-GB" sz="1200" dirty="0" err="1">
                <a:solidFill>
                  <a:schemeClr val="tx1"/>
                </a:solidFill>
                <a:effectLst/>
                <a:latin typeface="+mn-lt"/>
                <a:ea typeface="+mn-ea"/>
                <a:cs typeface="+mn-cs"/>
              </a:rPr>
              <a:t>noen</a:t>
            </a:r>
            <a:r>
              <a:rPr lang="en-GB" sz="1200" dirty="0">
                <a:solidFill>
                  <a:schemeClr val="tx1"/>
                </a:solidFill>
                <a:effectLst/>
                <a:latin typeface="+mn-lt"/>
                <a:ea typeface="+mn-ea"/>
                <a:cs typeface="+mn-cs"/>
              </a:rPr>
              <a:t>;  Be de </a:t>
            </a:r>
            <a:r>
              <a:rPr lang="en-GB" sz="1200" dirty="0" err="1">
                <a:solidFill>
                  <a:schemeClr val="tx1"/>
                </a:solidFill>
                <a:effectLst/>
                <a:latin typeface="+mn-lt"/>
                <a:ea typeface="+mn-ea"/>
                <a:cs typeface="+mn-cs"/>
              </a:rPr>
              <a:t>dere</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gjorde</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noe</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vondt</a:t>
            </a:r>
            <a:r>
              <a:rPr lang="en-GB" sz="1200" dirty="0">
                <a:solidFill>
                  <a:schemeClr val="tx1"/>
                </a:solidFill>
                <a:effectLst/>
                <a:latin typeface="+mn-lt"/>
                <a:ea typeface="+mn-ea"/>
                <a:cs typeface="+mn-cs"/>
              </a:rPr>
              <a:t> mot om </a:t>
            </a:r>
            <a:r>
              <a:rPr lang="en-GB" sz="1200" dirty="0" err="1">
                <a:solidFill>
                  <a:schemeClr val="tx1"/>
                </a:solidFill>
                <a:effectLst/>
                <a:latin typeface="+mn-lt"/>
                <a:ea typeface="+mn-ea"/>
                <a:cs typeface="+mn-cs"/>
              </a:rPr>
              <a:t>unnskyldning</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også</a:t>
            </a:r>
            <a:r>
              <a:rPr lang="en-GB" sz="1200" dirty="0">
                <a:solidFill>
                  <a:schemeClr val="tx1"/>
                </a:solidFill>
                <a:effectLst/>
                <a:latin typeface="+mn-lt"/>
                <a:ea typeface="+mn-ea"/>
                <a:cs typeface="+mn-cs"/>
              </a:rPr>
              <a:t>. Det </a:t>
            </a:r>
            <a:r>
              <a:rPr lang="en-GB" sz="1200" dirty="0" err="1">
                <a:solidFill>
                  <a:schemeClr val="tx1"/>
                </a:solidFill>
                <a:effectLst/>
                <a:latin typeface="+mn-lt"/>
                <a:ea typeface="+mn-ea"/>
                <a:cs typeface="+mn-cs"/>
              </a:rPr>
              <a:t>vil</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hjelpe</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dem</a:t>
            </a:r>
            <a:r>
              <a:rPr lang="en-GB" sz="1200" dirty="0">
                <a:solidFill>
                  <a:schemeClr val="tx1"/>
                </a:solidFill>
                <a:effectLst/>
                <a:latin typeface="+mn-lt"/>
                <a:ea typeface="+mn-ea"/>
                <a:cs typeface="+mn-cs"/>
              </a:rPr>
              <a:t> – </a:t>
            </a:r>
            <a:r>
              <a:rPr lang="en-GB" sz="1200" dirty="0" err="1">
                <a:solidFill>
                  <a:schemeClr val="tx1"/>
                </a:solidFill>
                <a:effectLst/>
                <a:latin typeface="+mn-lt"/>
                <a:ea typeface="+mn-ea"/>
                <a:cs typeface="+mn-cs"/>
              </a:rPr>
              <a:t>og</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deg</a:t>
            </a:r>
            <a:r>
              <a:rPr lang="en-GB" sz="1200" dirty="0">
                <a:solidFill>
                  <a:schemeClr val="tx1"/>
                </a:solidFill>
                <a:effectLst/>
                <a:latin typeface="+mn-lt"/>
                <a:ea typeface="+mn-ea"/>
                <a:cs typeface="+mn-cs"/>
              </a:rPr>
              <a:t> </a:t>
            </a:r>
            <a:r>
              <a:rPr lang="en-GB" sz="1200" dirty="0" err="1">
                <a:solidFill>
                  <a:schemeClr val="tx1"/>
                </a:solidFill>
                <a:effectLst/>
                <a:latin typeface="+mn-lt"/>
                <a:ea typeface="+mn-ea"/>
                <a:cs typeface="+mn-cs"/>
              </a:rPr>
              <a:t>selv</a:t>
            </a:r>
            <a:r>
              <a:rPr lang="en-GB" sz="1200" dirty="0">
                <a:solidFill>
                  <a:schemeClr val="tx1"/>
                </a:solidFill>
                <a:effectLst/>
                <a:latin typeface="+mn-lt"/>
                <a:ea typeface="+mn-ea"/>
                <a:cs typeface="+mn-cs"/>
              </a:rPr>
              <a:t>.</a:t>
            </a:r>
          </a:p>
          <a:p>
            <a:endParaRPr lang="en-NO" dirty="0"/>
          </a:p>
        </p:txBody>
      </p:sp>
      <p:sp>
        <p:nvSpPr>
          <p:cNvPr id="4" name="Slide Number Placeholder 3"/>
          <p:cNvSpPr>
            <a:spLocks noGrp="1"/>
          </p:cNvSpPr>
          <p:nvPr>
            <p:ph type="sldNum" sz="quarter" idx="5"/>
          </p:nvPr>
        </p:nvSpPr>
        <p:spPr/>
        <p:txBody>
          <a:bodyPr/>
          <a:lstStyle/>
          <a:p>
            <a:fld id="{941DE6DA-B9D7-5942-BBB8-948A95A149FE}" type="slidenum">
              <a:rPr lang="en-NO" smtClean="0"/>
              <a:t>24</a:t>
            </a:fld>
            <a:endParaRPr lang="en-NO"/>
          </a:p>
        </p:txBody>
      </p:sp>
    </p:spTree>
    <p:extLst>
      <p:ext uri="{BB962C8B-B14F-4D97-AF65-F5344CB8AC3E}">
        <p14:creationId xmlns:p14="http://schemas.microsoft.com/office/powerpoint/2010/main" val="41859026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nb-NO" sz="1800" b="1" i="0" dirty="0">
                <a:solidFill>
                  <a:srgbClr val="000000"/>
                </a:solidFill>
                <a:effectLst/>
                <a:latin typeface="Calibri" panose="020F0502020204030204" pitchFamily="34" charset="0"/>
              </a:rPr>
              <a:t>Forslag til vinkling på appell del 3:</a:t>
            </a:r>
            <a:endParaRPr lang="nb-NO"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 </a:t>
            </a:r>
            <a:endParaRPr lang="nb-NO"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Jesus vet akkurat hvordan det er å være barn på deres alder, og han vet at fristelsene kan være vanskelige. Derfor har han gitt oss mange gode løfter i Bibelen, sånn at troen vår kan være sterk.  </a:t>
            </a:r>
            <a:endParaRPr lang="nb-NO"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 </a:t>
            </a:r>
            <a:endParaRPr lang="nb-NO" b="0" i="0" dirty="0">
              <a:solidFill>
                <a:srgbClr val="000000"/>
              </a:solidFill>
              <a:effectLst/>
              <a:latin typeface="Segoe UI" panose="020B0502040204020203" pitchFamily="34" charset="0"/>
            </a:endParaRPr>
          </a:p>
          <a:p>
            <a:endParaRPr lang="en-NO" dirty="0"/>
          </a:p>
        </p:txBody>
      </p:sp>
      <p:sp>
        <p:nvSpPr>
          <p:cNvPr id="4" name="Slide Number Placeholder 3"/>
          <p:cNvSpPr>
            <a:spLocks noGrp="1"/>
          </p:cNvSpPr>
          <p:nvPr>
            <p:ph type="sldNum" sz="quarter" idx="5"/>
          </p:nvPr>
        </p:nvSpPr>
        <p:spPr/>
        <p:txBody>
          <a:bodyPr/>
          <a:lstStyle/>
          <a:p>
            <a:fld id="{941DE6DA-B9D7-5942-BBB8-948A95A149FE}" type="slidenum">
              <a:rPr lang="en-NO" smtClean="0"/>
              <a:t>25</a:t>
            </a:fld>
            <a:endParaRPr lang="en-NO"/>
          </a:p>
        </p:txBody>
      </p:sp>
    </p:spTree>
    <p:extLst>
      <p:ext uri="{BB962C8B-B14F-4D97-AF65-F5344CB8AC3E}">
        <p14:creationId xmlns:p14="http://schemas.microsoft.com/office/powerpoint/2010/main" val="25494973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200" b="1" dirty="0"/>
              <a:t>Forts</a:t>
            </a:r>
            <a:r>
              <a:rPr lang="en-NO" sz="1200" dirty="0"/>
              <a:t>.:</a:t>
            </a:r>
          </a:p>
          <a:p>
            <a:pPr algn="l" rtl="0" fontAlgn="base"/>
            <a:r>
              <a:rPr lang="nb-NO" sz="1800" b="0" i="0" dirty="0">
                <a:solidFill>
                  <a:srgbClr val="000000"/>
                </a:solidFill>
                <a:effectLst/>
                <a:latin typeface="Calibri" panose="020F0502020204030204" pitchFamily="34" charset="0"/>
              </a:rPr>
              <a:t>Bare hør på det løftet her </a:t>
            </a:r>
            <a:r>
              <a:rPr lang="nb-NO" sz="1800" b="0" i="0" dirty="0" err="1">
                <a:solidFill>
                  <a:srgbClr val="000000"/>
                </a:solidFill>
                <a:effectLst/>
                <a:latin typeface="Calibri" panose="020F0502020204030204" pitchFamily="34" charset="0"/>
              </a:rPr>
              <a:t>f.eks</a:t>
            </a:r>
            <a:r>
              <a:rPr lang="nb-NO" sz="1800" b="1" i="0" dirty="0">
                <a:solidFill>
                  <a:srgbClr val="000000"/>
                </a:solidFill>
                <a:effectLst/>
                <a:latin typeface="Calibri" panose="020F0502020204030204" pitchFamily="34" charset="0"/>
              </a:rPr>
              <a:t>:</a:t>
            </a:r>
            <a:r>
              <a:rPr lang="nb-NO" sz="1800" b="0" i="0" dirty="0">
                <a:solidFill>
                  <a:srgbClr val="000000"/>
                </a:solidFill>
                <a:effectLst/>
                <a:latin typeface="Calibri" panose="020F0502020204030204" pitchFamily="34" charset="0"/>
              </a:rPr>
              <a:t> </a:t>
            </a:r>
            <a:r>
              <a:rPr lang="nb-NO" sz="1800" b="1" i="0" dirty="0">
                <a:solidFill>
                  <a:srgbClr val="000000"/>
                </a:solidFill>
                <a:effectLst/>
                <a:latin typeface="Calibri" panose="020F0502020204030204" pitchFamily="34" charset="0"/>
              </a:rPr>
              <a:t>“For Herrens øyne farer over hele jorden for kraftig å støtte dem som er helt med ham i sitt hjerte.”</a:t>
            </a:r>
            <a:r>
              <a:rPr lang="nb-NO" sz="1800" b="0" i="0" dirty="0">
                <a:solidFill>
                  <a:srgbClr val="000000"/>
                </a:solidFill>
                <a:effectLst/>
                <a:latin typeface="Calibri" panose="020F0502020204030204" pitchFamily="34" charset="0"/>
              </a:rPr>
              <a:t> 2. Krønikebok 16, 9. </a:t>
            </a:r>
            <a:endParaRPr lang="nb-NO" b="0" i="0" dirty="0">
              <a:solidFill>
                <a:srgbClr val="000000"/>
              </a:solidFill>
              <a:effectLst/>
              <a:latin typeface="Segoe UI" panose="020B0502040204020203" pitchFamily="34" charset="0"/>
            </a:endParaRPr>
          </a:p>
          <a:p>
            <a:pPr algn="l" rtl="0" fontAlgn="base"/>
            <a:r>
              <a:rPr lang="nb-NO" sz="1800" b="0" i="1" dirty="0">
                <a:solidFill>
                  <a:srgbClr val="000000"/>
                </a:solidFill>
                <a:effectLst/>
                <a:latin typeface="Calibri" panose="020F0502020204030204" pitchFamily="34" charset="0"/>
              </a:rPr>
              <a:t>(Her kan barna få dagens andre bibelkort)</a:t>
            </a:r>
            <a:r>
              <a:rPr lang="nb-NO" sz="1800" b="0" i="0" dirty="0">
                <a:solidFill>
                  <a:srgbClr val="000000"/>
                </a:solidFill>
                <a:effectLst/>
                <a:latin typeface="Calibri" panose="020F0502020204030204" pitchFamily="34" charset="0"/>
              </a:rPr>
              <a:t> </a:t>
            </a:r>
            <a:endParaRPr lang="nb-NO"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 </a:t>
            </a:r>
            <a:endParaRPr lang="nb-NO"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Jesus ser de som vil passe på hjertet sitt, og ikke slippe noe urent inn. Det er å ha hjertet helt med han. Uansett hvor vi er i verden så følger han følger med. Og han vil hjelpe oss så vi kan bevare hjertet vårt akkurat som David. Det er derfor Jesus er vår aller beste venn! </a:t>
            </a:r>
            <a:endParaRPr lang="nb-NO" b="0" i="0" dirty="0">
              <a:solidFill>
                <a:srgbClr val="000000"/>
              </a:solidFill>
              <a:effectLst/>
              <a:latin typeface="Segoe UI" panose="020B0502040204020203" pitchFamily="34" charset="0"/>
            </a:endParaRPr>
          </a:p>
          <a:p>
            <a:endParaRPr lang="en-NO" dirty="0"/>
          </a:p>
        </p:txBody>
      </p:sp>
      <p:sp>
        <p:nvSpPr>
          <p:cNvPr id="4" name="Slide Number Placeholder 3"/>
          <p:cNvSpPr>
            <a:spLocks noGrp="1"/>
          </p:cNvSpPr>
          <p:nvPr>
            <p:ph type="sldNum" sz="quarter" idx="5"/>
          </p:nvPr>
        </p:nvSpPr>
        <p:spPr/>
        <p:txBody>
          <a:bodyPr/>
          <a:lstStyle/>
          <a:p>
            <a:fld id="{941DE6DA-B9D7-5942-BBB8-948A95A149FE}" type="slidenum">
              <a:rPr lang="en-NO" smtClean="0"/>
              <a:t>26</a:t>
            </a:fld>
            <a:endParaRPr lang="en-NO"/>
          </a:p>
        </p:txBody>
      </p:sp>
    </p:spTree>
    <p:extLst>
      <p:ext uri="{BB962C8B-B14F-4D97-AF65-F5344CB8AC3E}">
        <p14:creationId xmlns:p14="http://schemas.microsoft.com/office/powerpoint/2010/main" val="10379192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Klikk på linken, og gjerne begynn på timing: 00:10</a:t>
            </a:r>
          </a:p>
        </p:txBody>
      </p:sp>
      <p:sp>
        <p:nvSpPr>
          <p:cNvPr id="4" name="Slide Number Placeholder 3"/>
          <p:cNvSpPr>
            <a:spLocks noGrp="1"/>
          </p:cNvSpPr>
          <p:nvPr>
            <p:ph type="sldNum" sz="quarter" idx="5"/>
          </p:nvPr>
        </p:nvSpPr>
        <p:spPr/>
        <p:txBody>
          <a:bodyPr/>
          <a:lstStyle/>
          <a:p>
            <a:fld id="{941DE6DA-B9D7-5942-BBB8-948A95A149FE}" type="slidenum">
              <a:rPr lang="en-NO" smtClean="0"/>
              <a:t>27</a:t>
            </a:fld>
            <a:endParaRPr lang="en-NO"/>
          </a:p>
        </p:txBody>
      </p:sp>
    </p:spTree>
    <p:extLst>
      <p:ext uri="{BB962C8B-B14F-4D97-AF65-F5344CB8AC3E}">
        <p14:creationId xmlns:p14="http://schemas.microsoft.com/office/powerpoint/2010/main" val="31115319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nb-NO" sz="1800" b="0" i="0" dirty="0">
                <a:solidFill>
                  <a:srgbClr val="000000"/>
                </a:solidFill>
                <a:effectLst/>
                <a:latin typeface="Calibri" panose="020F0502020204030204" pitchFamily="34" charset="0"/>
              </a:rPr>
              <a:t>Kanskje noen av barna har lyst til å si noe? Det bør selvsagt være helt frivillig, og uten påtrykk.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 </a:t>
            </a:r>
            <a:endParaRPr lang="nb-NO" sz="2800" b="0" i="0" dirty="0">
              <a:solidFill>
                <a:srgbClr val="000000"/>
              </a:solidFill>
              <a:effectLst/>
              <a:latin typeface="Segoe UI" panose="020B0502040204020203" pitchFamily="34" charset="0"/>
            </a:endParaRPr>
          </a:p>
          <a:p>
            <a:pPr algn="l" rtl="0" fontAlgn="base"/>
            <a:r>
              <a:rPr lang="nb-NO" sz="1800" b="0" i="1" dirty="0">
                <a:solidFill>
                  <a:srgbClr val="000000"/>
                </a:solidFill>
                <a:effectLst/>
                <a:latin typeface="Calibri" panose="020F0502020204030204" pitchFamily="34" charset="0"/>
              </a:rPr>
              <a:t>(Man kan gjerne informere om dette før sangen, slik at de kan forberede seg litt.) </a:t>
            </a:r>
            <a:r>
              <a:rPr lang="nb-NO" sz="1800" b="0" i="0" dirty="0">
                <a:solidFill>
                  <a:srgbClr val="000000"/>
                </a:solidFill>
                <a:effectLst/>
                <a:latin typeface="Calibri" panose="020F0502020204030204" pitchFamily="34" charset="0"/>
              </a:rPr>
              <a:t> </a:t>
            </a:r>
            <a:endParaRPr lang="nb-NO" sz="2800" b="0" i="0" dirty="0">
              <a:solidFill>
                <a:srgbClr val="00000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O" dirty="0"/>
          </a:p>
        </p:txBody>
      </p:sp>
      <p:sp>
        <p:nvSpPr>
          <p:cNvPr id="4" name="Slide Number Placeholder 3"/>
          <p:cNvSpPr>
            <a:spLocks noGrp="1"/>
          </p:cNvSpPr>
          <p:nvPr>
            <p:ph type="sldNum" sz="quarter" idx="5"/>
          </p:nvPr>
        </p:nvSpPr>
        <p:spPr/>
        <p:txBody>
          <a:bodyPr/>
          <a:lstStyle/>
          <a:p>
            <a:fld id="{62BD2FF8-CB02-CC4E-99BF-4B8EA13C5F0D}" type="slidenum">
              <a:rPr lang="en-NO" smtClean="0"/>
              <a:t>28</a:t>
            </a:fld>
            <a:endParaRPr lang="en-NO"/>
          </a:p>
        </p:txBody>
      </p:sp>
    </p:spTree>
    <p:extLst>
      <p:ext uri="{BB962C8B-B14F-4D97-AF65-F5344CB8AC3E}">
        <p14:creationId xmlns:p14="http://schemas.microsoft.com/office/powerpoint/2010/main" val="42426073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800" b="0" i="0" dirty="0">
                <a:solidFill>
                  <a:srgbClr val="000000"/>
                </a:solidFill>
                <a:effectLst/>
                <a:latin typeface="Calibri" panose="020F0502020204030204" pitchFamily="34" charset="0"/>
              </a:rPr>
              <a:t>Møteleder oppsummerer kort og avslutter møtet </a:t>
            </a:r>
          </a:p>
          <a:p>
            <a:endParaRPr lang="nb-NO" sz="1800" b="0" i="0"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941DE6DA-B9D7-5942-BBB8-948A95A149FE}" type="slidenum">
              <a:rPr lang="en-NO" smtClean="0"/>
              <a:t>29</a:t>
            </a:fld>
            <a:endParaRPr lang="en-NO"/>
          </a:p>
        </p:txBody>
      </p:sp>
    </p:spTree>
    <p:extLst>
      <p:ext uri="{BB962C8B-B14F-4D97-AF65-F5344CB8AC3E}">
        <p14:creationId xmlns:p14="http://schemas.microsoft.com/office/powerpoint/2010/main" val="2739808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Møteleder ønsker velkommen</a:t>
            </a:r>
          </a:p>
        </p:txBody>
      </p:sp>
      <p:sp>
        <p:nvSpPr>
          <p:cNvPr id="4" name="Slide Number Placeholder 3"/>
          <p:cNvSpPr>
            <a:spLocks noGrp="1"/>
          </p:cNvSpPr>
          <p:nvPr>
            <p:ph type="sldNum" sz="quarter" idx="5"/>
          </p:nvPr>
        </p:nvSpPr>
        <p:spPr/>
        <p:txBody>
          <a:bodyPr/>
          <a:lstStyle/>
          <a:p>
            <a:fld id="{941DE6DA-B9D7-5942-BBB8-948A95A149FE}" type="slidenum">
              <a:rPr lang="en-NO" smtClean="0"/>
              <a:t>3</a:t>
            </a:fld>
            <a:endParaRPr lang="en-NO"/>
          </a:p>
        </p:txBody>
      </p:sp>
    </p:spTree>
    <p:extLst>
      <p:ext uri="{BB962C8B-B14F-4D97-AF65-F5344CB8AC3E}">
        <p14:creationId xmlns:p14="http://schemas.microsoft.com/office/powerpoint/2010/main" val="41986019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941DE6DA-B9D7-5942-BBB8-948A95A149FE}" type="slidenum">
              <a:rPr lang="en-NO" smtClean="0"/>
              <a:t>30</a:t>
            </a:fld>
            <a:endParaRPr lang="en-NO"/>
          </a:p>
        </p:txBody>
      </p:sp>
    </p:spTree>
    <p:extLst>
      <p:ext uri="{BB962C8B-B14F-4D97-AF65-F5344CB8AC3E}">
        <p14:creationId xmlns:p14="http://schemas.microsoft.com/office/powerpoint/2010/main" val="6681802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Del ut grønne og røde ark til barna </a:t>
            </a:r>
            <a:r>
              <a:rPr lang="en-GB" dirty="0" err="1"/>
              <a:t>i</a:t>
            </a:r>
            <a:r>
              <a:rPr lang="en-GB" dirty="0"/>
              <a:t> </a:t>
            </a:r>
            <a:r>
              <a:rPr lang="en-GB" dirty="0" err="1"/>
              <a:t>salen</a:t>
            </a:r>
            <a:r>
              <a:rPr lang="en-GB" dirty="0"/>
              <a:t>, </a:t>
            </a:r>
            <a:r>
              <a:rPr lang="en-GB" dirty="0" err="1"/>
              <a:t>og</a:t>
            </a:r>
            <a:r>
              <a:rPr lang="en-GB" dirty="0"/>
              <a:t> be </a:t>
            </a:r>
            <a:r>
              <a:rPr lang="en-GB" dirty="0" err="1"/>
              <a:t>dem</a:t>
            </a:r>
            <a:r>
              <a:rPr lang="en-GB" dirty="0"/>
              <a:t> </a:t>
            </a:r>
            <a:r>
              <a:rPr lang="en-GB" dirty="0" err="1"/>
              <a:t>rekke</a:t>
            </a:r>
            <a:r>
              <a:rPr lang="en-GB" dirty="0"/>
              <a:t> </a:t>
            </a:r>
            <a:r>
              <a:rPr lang="en-GB" dirty="0" err="1"/>
              <a:t>opp</a:t>
            </a:r>
            <a:r>
              <a:rPr lang="en-GB" dirty="0"/>
              <a:t> </a:t>
            </a:r>
            <a:r>
              <a:rPr lang="en-GB" dirty="0" err="1"/>
              <a:t>hånden</a:t>
            </a:r>
            <a:r>
              <a:rPr lang="en-GB" dirty="0"/>
              <a:t> med den </a:t>
            </a:r>
            <a:r>
              <a:rPr lang="en-GB" dirty="0" err="1"/>
              <a:t>farge</a:t>
            </a:r>
            <a:r>
              <a:rPr lang="en-GB" dirty="0"/>
              <a:t> </a:t>
            </a:r>
            <a:r>
              <a:rPr lang="en-GB" dirty="0" err="1"/>
              <a:t>papir</a:t>
            </a:r>
            <a:r>
              <a:rPr lang="en-GB" dirty="0"/>
              <a:t>, de </a:t>
            </a:r>
            <a:r>
              <a:rPr lang="en-GB" dirty="0" err="1"/>
              <a:t>mener</a:t>
            </a:r>
            <a:r>
              <a:rPr lang="en-GB" dirty="0"/>
              <a:t> er </a:t>
            </a:r>
            <a:r>
              <a:rPr lang="en-GB" dirty="0" err="1"/>
              <a:t>riktig</a:t>
            </a:r>
            <a:r>
              <a:rPr lang="en-GB" dirty="0"/>
              <a:t> </a:t>
            </a:r>
            <a:r>
              <a:rPr lang="en-GB" dirty="0" err="1"/>
              <a:t>svar</a:t>
            </a:r>
            <a:endParaRPr lang="en-NO" dirty="0"/>
          </a:p>
        </p:txBody>
      </p:sp>
      <p:sp>
        <p:nvSpPr>
          <p:cNvPr id="4" name="Slide Number Placeholder 3"/>
          <p:cNvSpPr>
            <a:spLocks noGrp="1"/>
          </p:cNvSpPr>
          <p:nvPr>
            <p:ph type="sldNum" sz="quarter" idx="5"/>
          </p:nvPr>
        </p:nvSpPr>
        <p:spPr/>
        <p:txBody>
          <a:bodyPr/>
          <a:lstStyle/>
          <a:p>
            <a:fld id="{941DE6DA-B9D7-5942-BBB8-948A95A149FE}" type="slidenum">
              <a:rPr lang="en-NO" smtClean="0"/>
              <a:t>31</a:t>
            </a:fld>
            <a:endParaRPr lang="en-NO"/>
          </a:p>
        </p:txBody>
      </p:sp>
    </p:spTree>
    <p:extLst>
      <p:ext uri="{BB962C8B-B14F-4D97-AF65-F5344CB8AC3E}">
        <p14:creationId xmlns:p14="http://schemas.microsoft.com/office/powerpoint/2010/main" val="36735489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941DE6DA-B9D7-5942-BBB8-948A95A149FE}" type="slidenum">
              <a:rPr lang="en-NO" smtClean="0"/>
              <a:t>32</a:t>
            </a:fld>
            <a:endParaRPr lang="en-NO"/>
          </a:p>
        </p:txBody>
      </p:sp>
    </p:spTree>
    <p:extLst>
      <p:ext uri="{BB962C8B-B14F-4D97-AF65-F5344CB8AC3E}">
        <p14:creationId xmlns:p14="http://schemas.microsoft.com/office/powerpoint/2010/main" val="20943436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941DE6DA-B9D7-5942-BBB8-948A95A149FE}" type="slidenum">
              <a:rPr lang="en-NO" smtClean="0"/>
              <a:t>33</a:t>
            </a:fld>
            <a:endParaRPr lang="en-NO"/>
          </a:p>
        </p:txBody>
      </p:sp>
    </p:spTree>
    <p:extLst>
      <p:ext uri="{BB962C8B-B14F-4D97-AF65-F5344CB8AC3E}">
        <p14:creationId xmlns:p14="http://schemas.microsoft.com/office/powerpoint/2010/main" val="22626851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941DE6DA-B9D7-5942-BBB8-948A95A149FE}" type="slidenum">
              <a:rPr lang="en-NO" smtClean="0"/>
              <a:t>34</a:t>
            </a:fld>
            <a:endParaRPr lang="en-NO"/>
          </a:p>
        </p:txBody>
      </p:sp>
    </p:spTree>
    <p:extLst>
      <p:ext uri="{BB962C8B-B14F-4D97-AF65-F5344CB8AC3E}">
        <p14:creationId xmlns:p14="http://schemas.microsoft.com/office/powerpoint/2010/main" val="7533984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941DE6DA-B9D7-5942-BBB8-948A95A149FE}" type="slidenum">
              <a:rPr lang="en-NO" smtClean="0"/>
              <a:t>35</a:t>
            </a:fld>
            <a:endParaRPr lang="en-NO"/>
          </a:p>
        </p:txBody>
      </p:sp>
    </p:spTree>
    <p:extLst>
      <p:ext uri="{BB962C8B-B14F-4D97-AF65-F5344CB8AC3E}">
        <p14:creationId xmlns:p14="http://schemas.microsoft.com/office/powerpoint/2010/main" val="3345150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Gjerne forbered at noen barn er forsangere med mikrofon, </a:t>
            </a:r>
            <a:r>
              <a:rPr lang="da-DK" noProof="0" dirty="0"/>
              <a:t>og</a:t>
            </a:r>
            <a:r>
              <a:rPr lang="en-NO" dirty="0"/>
              <a:t> at alle andre barn kan synge med også.</a:t>
            </a:r>
          </a:p>
        </p:txBody>
      </p:sp>
      <p:sp>
        <p:nvSpPr>
          <p:cNvPr id="4" name="Slide Number Placeholder 3"/>
          <p:cNvSpPr>
            <a:spLocks noGrp="1"/>
          </p:cNvSpPr>
          <p:nvPr>
            <p:ph type="sldNum" sz="quarter" idx="5"/>
          </p:nvPr>
        </p:nvSpPr>
        <p:spPr/>
        <p:txBody>
          <a:bodyPr/>
          <a:lstStyle/>
          <a:p>
            <a:fld id="{941DE6DA-B9D7-5942-BBB8-948A95A149FE}" type="slidenum">
              <a:rPr lang="en-NO" smtClean="0"/>
              <a:t>4</a:t>
            </a:fld>
            <a:endParaRPr lang="en-NO"/>
          </a:p>
        </p:txBody>
      </p:sp>
    </p:spTree>
    <p:extLst>
      <p:ext uri="{BB962C8B-B14F-4D97-AF65-F5344CB8AC3E}">
        <p14:creationId xmlns:p14="http://schemas.microsoft.com/office/powerpoint/2010/main" val="1356686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Spill av teaser-film</a:t>
            </a:r>
          </a:p>
        </p:txBody>
      </p:sp>
      <p:sp>
        <p:nvSpPr>
          <p:cNvPr id="4" name="Slide Number Placeholder 3"/>
          <p:cNvSpPr>
            <a:spLocks noGrp="1"/>
          </p:cNvSpPr>
          <p:nvPr>
            <p:ph type="sldNum" sz="quarter" idx="5"/>
          </p:nvPr>
        </p:nvSpPr>
        <p:spPr/>
        <p:txBody>
          <a:bodyPr/>
          <a:lstStyle/>
          <a:p>
            <a:fld id="{941DE6DA-B9D7-5942-BBB8-948A95A149FE}" type="slidenum">
              <a:rPr lang="en-NO" smtClean="0"/>
              <a:t>5</a:t>
            </a:fld>
            <a:endParaRPr lang="en-NO"/>
          </a:p>
        </p:txBody>
      </p:sp>
    </p:spTree>
    <p:extLst>
      <p:ext uri="{BB962C8B-B14F-4D97-AF65-F5344CB8AC3E}">
        <p14:creationId xmlns:p14="http://schemas.microsoft.com/office/powerpoint/2010/main" val="4008889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Forslag</a:t>
            </a:r>
            <a:r>
              <a:rPr lang="en-US" b="1" dirty="0"/>
              <a:t> </a:t>
            </a:r>
            <a:r>
              <a:rPr lang="en-US" b="1" dirty="0" err="1"/>
              <a:t>til</a:t>
            </a:r>
            <a:r>
              <a:rPr lang="en-US" b="1" dirty="0"/>
              <a:t> </a:t>
            </a:r>
            <a:r>
              <a:rPr lang="en-US" b="1" dirty="0" err="1"/>
              <a:t>vinkling</a:t>
            </a:r>
            <a:r>
              <a:rPr lang="en-US" b="1" dirty="0"/>
              <a:t> - </a:t>
            </a:r>
            <a:r>
              <a:rPr lang="en-US" b="1" dirty="0" err="1"/>
              <a:t>appell</a:t>
            </a:r>
            <a:r>
              <a:rPr lang="en-US" b="1" dirty="0"/>
              <a:t> del 1:</a:t>
            </a:r>
            <a:endParaRPr lang="en-US" b="1" dirty="0">
              <a:cs typeface="Calibri"/>
            </a:endParaRPr>
          </a:p>
          <a:p>
            <a:r>
              <a:rPr lang="nb-NO" dirty="0"/>
              <a:t>Episoden om David og Saul handlet om å bevare hjertet fremfor alt som bevares for livet utgår fra det. Minn gjerne barna om noen høydepunkter, avgjørende situasjoner for David og Saul. Dette kan være en introduksjon til filmklippene, som kommer etter.  </a:t>
            </a:r>
            <a:endParaRPr lang="en-US" dirty="0"/>
          </a:p>
          <a:p>
            <a:endParaRPr lang="en-US" dirty="0"/>
          </a:p>
          <a:p>
            <a:endParaRPr lang="en-NO" dirty="0">
              <a:cs typeface="Calibri"/>
            </a:endParaRPr>
          </a:p>
        </p:txBody>
      </p:sp>
      <p:sp>
        <p:nvSpPr>
          <p:cNvPr id="4" name="Slide Number Placeholder 3"/>
          <p:cNvSpPr>
            <a:spLocks noGrp="1"/>
          </p:cNvSpPr>
          <p:nvPr>
            <p:ph type="sldNum" sz="quarter" idx="5"/>
          </p:nvPr>
        </p:nvSpPr>
        <p:spPr/>
        <p:txBody>
          <a:bodyPr/>
          <a:lstStyle/>
          <a:p>
            <a:fld id="{941DE6DA-B9D7-5942-BBB8-948A95A149FE}" type="slidenum">
              <a:rPr lang="en-NO" smtClean="0"/>
              <a:t>6</a:t>
            </a:fld>
            <a:endParaRPr lang="en-NO"/>
          </a:p>
        </p:txBody>
      </p:sp>
    </p:spTree>
    <p:extLst>
      <p:ext uri="{BB962C8B-B14F-4D97-AF65-F5344CB8AC3E}">
        <p14:creationId xmlns:p14="http://schemas.microsoft.com/office/powerpoint/2010/main" val="1862263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Tilbakeblikksfilm på David-kapittelet.</a:t>
            </a:r>
          </a:p>
        </p:txBody>
      </p:sp>
      <p:sp>
        <p:nvSpPr>
          <p:cNvPr id="4" name="Slide Number Placeholder 3"/>
          <p:cNvSpPr>
            <a:spLocks noGrp="1"/>
          </p:cNvSpPr>
          <p:nvPr>
            <p:ph type="sldNum" sz="quarter" idx="5"/>
          </p:nvPr>
        </p:nvSpPr>
        <p:spPr/>
        <p:txBody>
          <a:bodyPr/>
          <a:lstStyle/>
          <a:p>
            <a:fld id="{941DE6DA-B9D7-5942-BBB8-948A95A149FE}" type="slidenum">
              <a:rPr lang="en-NO" smtClean="0"/>
              <a:t>7</a:t>
            </a:fld>
            <a:endParaRPr lang="en-NO"/>
          </a:p>
        </p:txBody>
      </p:sp>
    </p:spTree>
    <p:extLst>
      <p:ext uri="{BB962C8B-B14F-4D97-AF65-F5344CB8AC3E}">
        <p14:creationId xmlns:p14="http://schemas.microsoft.com/office/powerpoint/2010/main" val="4108004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nb-NO" sz="1800" b="1" i="0" dirty="0">
                <a:solidFill>
                  <a:srgbClr val="000000"/>
                </a:solidFill>
                <a:effectLst/>
                <a:latin typeface="Calibri" panose="020F0502020204030204" pitchFamily="34" charset="0"/>
              </a:rPr>
              <a:t>Forslag til vinkling: appell del 2</a:t>
            </a:r>
            <a:r>
              <a:rPr lang="nb-NO" sz="1800" b="0" i="0" dirty="0">
                <a:solidFill>
                  <a:srgbClr val="000000"/>
                </a:solidFill>
                <a:effectLst/>
                <a:latin typeface="Calibri" panose="020F0502020204030204" pitchFamily="34" charset="0"/>
              </a:rPr>
              <a:t>:</a:t>
            </a:r>
            <a:endParaRPr lang="nb-NO"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Livet vårt kommer ut fra hjertet vårt. Det betyr at sånn hjertet vårt er – det vil styre hvordan livet vårt blir. Et ondt hjerte, som Saul fikk, ga han et forferdelig liv. Derfor må hjertet bevares rent, slik som David gjorde. </a:t>
            </a:r>
            <a:endParaRPr lang="nb-NO"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 </a:t>
            </a:r>
            <a:endParaRPr lang="nb-NO"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Saul bevarte ikke hjertet sitt, og det ble bare verre og verre for han. Han gjorde egentlig alt han ville, men han ble likevel bare mer ulykkelig og han sviktet Gud. Det er ikke mulig å ha det virkelig godt inni seg med et urent hjerte. </a:t>
            </a:r>
            <a:endParaRPr lang="en-NO" dirty="0"/>
          </a:p>
        </p:txBody>
      </p:sp>
      <p:sp>
        <p:nvSpPr>
          <p:cNvPr id="4" name="Slide Number Placeholder 3"/>
          <p:cNvSpPr>
            <a:spLocks noGrp="1"/>
          </p:cNvSpPr>
          <p:nvPr>
            <p:ph type="sldNum" sz="quarter" idx="5"/>
          </p:nvPr>
        </p:nvSpPr>
        <p:spPr/>
        <p:txBody>
          <a:bodyPr/>
          <a:lstStyle/>
          <a:p>
            <a:fld id="{941DE6DA-B9D7-5942-BBB8-948A95A149FE}" type="slidenum">
              <a:rPr lang="en-NO" smtClean="0"/>
              <a:t>8</a:t>
            </a:fld>
            <a:endParaRPr lang="en-NO"/>
          </a:p>
        </p:txBody>
      </p:sp>
    </p:spTree>
    <p:extLst>
      <p:ext uri="{BB962C8B-B14F-4D97-AF65-F5344CB8AC3E}">
        <p14:creationId xmlns:p14="http://schemas.microsoft.com/office/powerpoint/2010/main" val="2234527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b="1"/>
              <a:t>Forts</a:t>
            </a:r>
            <a:r>
              <a:rPr lang="en-NO"/>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a:solidFill>
                  <a:srgbClr val="000000"/>
                </a:solidFill>
                <a:effectLst/>
                <a:latin typeface="Calibri" panose="020F0502020204030204" pitchFamily="34" charset="0"/>
              </a:rPr>
              <a:t>Men Gud og Jesus vil at vi skal ha det godt – at alt det de har tenkt for oss - skal lykkes! Og derfor har de forklart oss at vi må ta vare på hjertet vårt.  </a:t>
            </a:r>
            <a:endParaRPr lang="nb-NO" b="0" i="0">
              <a:solidFill>
                <a:srgbClr val="000000"/>
              </a:solidFill>
              <a:effectLst/>
              <a:latin typeface="Segoe UI" panose="020B0502040204020203" pitchFamily="34" charset="0"/>
            </a:endParaRPr>
          </a:p>
          <a:p>
            <a:endParaRPr lang="en-NO"/>
          </a:p>
        </p:txBody>
      </p:sp>
      <p:sp>
        <p:nvSpPr>
          <p:cNvPr id="4" name="Slide Number Placeholder 3"/>
          <p:cNvSpPr>
            <a:spLocks noGrp="1"/>
          </p:cNvSpPr>
          <p:nvPr>
            <p:ph type="sldNum" sz="quarter" idx="5"/>
          </p:nvPr>
        </p:nvSpPr>
        <p:spPr/>
        <p:txBody>
          <a:bodyPr/>
          <a:lstStyle/>
          <a:p>
            <a:fld id="{941DE6DA-B9D7-5942-BBB8-948A95A149FE}" type="slidenum">
              <a:rPr lang="en-NO" smtClean="0"/>
              <a:t>9</a:t>
            </a:fld>
            <a:endParaRPr lang="en-NO"/>
          </a:p>
        </p:txBody>
      </p:sp>
    </p:spTree>
    <p:extLst>
      <p:ext uri="{BB962C8B-B14F-4D97-AF65-F5344CB8AC3E}">
        <p14:creationId xmlns:p14="http://schemas.microsoft.com/office/powerpoint/2010/main" val="2022924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BDE08-B626-3544-EACA-854E8DB4CE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542123A-6492-2D08-ECD2-B357C492F5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CB371D6-18B4-DBCF-9201-EEA9FD8B5CE0}"/>
              </a:ext>
            </a:extLst>
          </p:cNvPr>
          <p:cNvSpPr>
            <a:spLocks noGrp="1"/>
          </p:cNvSpPr>
          <p:nvPr>
            <p:ph type="dt" sz="half" idx="10"/>
          </p:nvPr>
        </p:nvSpPr>
        <p:spPr/>
        <p:txBody>
          <a:bodyPr/>
          <a:lstStyle/>
          <a:p>
            <a:fld id="{259A1EB7-EEE2-4B84-9952-58289B3BB3B6}" type="datetimeFigureOut">
              <a:rPr lang="en-GB" smtClean="0"/>
              <a:t>20/03/2023</a:t>
            </a:fld>
            <a:endParaRPr lang="en-GB"/>
          </a:p>
        </p:txBody>
      </p:sp>
      <p:sp>
        <p:nvSpPr>
          <p:cNvPr id="5" name="Footer Placeholder 4">
            <a:extLst>
              <a:ext uri="{FF2B5EF4-FFF2-40B4-BE49-F238E27FC236}">
                <a16:creationId xmlns:a16="http://schemas.microsoft.com/office/drawing/2014/main" id="{16567E77-4734-4D06-D737-42026968B4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5CDA07-05D9-0EF3-C668-D971DD9C5893}"/>
              </a:ext>
            </a:extLst>
          </p:cNvPr>
          <p:cNvSpPr>
            <a:spLocks noGrp="1"/>
          </p:cNvSpPr>
          <p:nvPr>
            <p:ph type="sldNum" sz="quarter" idx="12"/>
          </p:nvPr>
        </p:nvSpPr>
        <p:spPr/>
        <p:txBody>
          <a:bodyPr/>
          <a:lstStyle/>
          <a:p>
            <a:fld id="{41F0ED4A-487C-4DAF-BC8D-2ADD3E79B325}" type="slidenum">
              <a:rPr lang="en-GB" smtClean="0"/>
              <a:t>‹#›</a:t>
            </a:fld>
            <a:endParaRPr lang="en-GB"/>
          </a:p>
        </p:txBody>
      </p:sp>
    </p:spTree>
    <p:extLst>
      <p:ext uri="{BB962C8B-B14F-4D97-AF65-F5344CB8AC3E}">
        <p14:creationId xmlns:p14="http://schemas.microsoft.com/office/powerpoint/2010/main" val="1724004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FE9A4-F155-4802-B381-F84D2DF1B94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8DC75E-8E94-4BF5-CC52-7AD89B81F7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63AC13-8C9D-77EC-6588-5DB6298BCDE5}"/>
              </a:ext>
            </a:extLst>
          </p:cNvPr>
          <p:cNvSpPr>
            <a:spLocks noGrp="1"/>
          </p:cNvSpPr>
          <p:nvPr>
            <p:ph type="dt" sz="half" idx="10"/>
          </p:nvPr>
        </p:nvSpPr>
        <p:spPr/>
        <p:txBody>
          <a:bodyPr/>
          <a:lstStyle/>
          <a:p>
            <a:fld id="{259A1EB7-EEE2-4B84-9952-58289B3BB3B6}" type="datetimeFigureOut">
              <a:rPr lang="en-GB" smtClean="0"/>
              <a:t>20/03/2023</a:t>
            </a:fld>
            <a:endParaRPr lang="en-GB"/>
          </a:p>
        </p:txBody>
      </p:sp>
      <p:sp>
        <p:nvSpPr>
          <p:cNvPr id="5" name="Footer Placeholder 4">
            <a:extLst>
              <a:ext uri="{FF2B5EF4-FFF2-40B4-BE49-F238E27FC236}">
                <a16:creationId xmlns:a16="http://schemas.microsoft.com/office/drawing/2014/main" id="{E391FDA5-E39D-2950-60EC-22FEC4EEEF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230BA5-CDED-6B0B-6FCE-694FF809BD97}"/>
              </a:ext>
            </a:extLst>
          </p:cNvPr>
          <p:cNvSpPr>
            <a:spLocks noGrp="1"/>
          </p:cNvSpPr>
          <p:nvPr>
            <p:ph type="sldNum" sz="quarter" idx="12"/>
          </p:nvPr>
        </p:nvSpPr>
        <p:spPr/>
        <p:txBody>
          <a:bodyPr/>
          <a:lstStyle/>
          <a:p>
            <a:fld id="{41F0ED4A-487C-4DAF-BC8D-2ADD3E79B325}" type="slidenum">
              <a:rPr lang="en-GB" smtClean="0"/>
              <a:t>‹#›</a:t>
            </a:fld>
            <a:endParaRPr lang="en-GB"/>
          </a:p>
        </p:txBody>
      </p:sp>
    </p:spTree>
    <p:extLst>
      <p:ext uri="{BB962C8B-B14F-4D97-AF65-F5344CB8AC3E}">
        <p14:creationId xmlns:p14="http://schemas.microsoft.com/office/powerpoint/2010/main" val="2034670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854754-76EA-62A9-68CF-E86F6A6D0FA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A55B3E8-1482-3409-A261-FA69355971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F2DBE24-9161-9038-8385-8A4F33736075}"/>
              </a:ext>
            </a:extLst>
          </p:cNvPr>
          <p:cNvSpPr>
            <a:spLocks noGrp="1"/>
          </p:cNvSpPr>
          <p:nvPr>
            <p:ph type="dt" sz="half" idx="10"/>
          </p:nvPr>
        </p:nvSpPr>
        <p:spPr/>
        <p:txBody>
          <a:bodyPr/>
          <a:lstStyle/>
          <a:p>
            <a:fld id="{259A1EB7-EEE2-4B84-9952-58289B3BB3B6}" type="datetimeFigureOut">
              <a:rPr lang="en-GB" smtClean="0"/>
              <a:t>20/03/2023</a:t>
            </a:fld>
            <a:endParaRPr lang="en-GB"/>
          </a:p>
        </p:txBody>
      </p:sp>
      <p:sp>
        <p:nvSpPr>
          <p:cNvPr id="5" name="Footer Placeholder 4">
            <a:extLst>
              <a:ext uri="{FF2B5EF4-FFF2-40B4-BE49-F238E27FC236}">
                <a16:creationId xmlns:a16="http://schemas.microsoft.com/office/drawing/2014/main" id="{EF9583E2-A5B2-3641-B8CC-AEBC3C7908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38D248-4AC9-BFB5-B835-6109DD978FB9}"/>
              </a:ext>
            </a:extLst>
          </p:cNvPr>
          <p:cNvSpPr>
            <a:spLocks noGrp="1"/>
          </p:cNvSpPr>
          <p:nvPr>
            <p:ph type="sldNum" sz="quarter" idx="12"/>
          </p:nvPr>
        </p:nvSpPr>
        <p:spPr/>
        <p:txBody>
          <a:bodyPr/>
          <a:lstStyle/>
          <a:p>
            <a:fld id="{41F0ED4A-487C-4DAF-BC8D-2ADD3E79B325}" type="slidenum">
              <a:rPr lang="en-GB" smtClean="0"/>
              <a:t>‹#›</a:t>
            </a:fld>
            <a:endParaRPr lang="en-GB"/>
          </a:p>
        </p:txBody>
      </p:sp>
    </p:spTree>
    <p:extLst>
      <p:ext uri="{BB962C8B-B14F-4D97-AF65-F5344CB8AC3E}">
        <p14:creationId xmlns:p14="http://schemas.microsoft.com/office/powerpoint/2010/main" val="2533842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ADD1D-DC2A-5FBE-70A4-BF8C76596A8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2DFAF0F-7DD4-5911-B228-52CA2931BD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CC544B-8E16-3752-1AE1-09F63020887E}"/>
              </a:ext>
            </a:extLst>
          </p:cNvPr>
          <p:cNvSpPr>
            <a:spLocks noGrp="1"/>
          </p:cNvSpPr>
          <p:nvPr>
            <p:ph type="dt" sz="half" idx="10"/>
          </p:nvPr>
        </p:nvSpPr>
        <p:spPr/>
        <p:txBody>
          <a:bodyPr/>
          <a:lstStyle/>
          <a:p>
            <a:fld id="{259A1EB7-EEE2-4B84-9952-58289B3BB3B6}" type="datetimeFigureOut">
              <a:rPr lang="en-GB" smtClean="0"/>
              <a:t>20/03/2023</a:t>
            </a:fld>
            <a:endParaRPr lang="en-GB"/>
          </a:p>
        </p:txBody>
      </p:sp>
      <p:sp>
        <p:nvSpPr>
          <p:cNvPr id="5" name="Footer Placeholder 4">
            <a:extLst>
              <a:ext uri="{FF2B5EF4-FFF2-40B4-BE49-F238E27FC236}">
                <a16:creationId xmlns:a16="http://schemas.microsoft.com/office/drawing/2014/main" id="{343DE4ED-D428-7CC8-E8E3-45344859C9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A35503-686B-71C2-4E49-891208295AD9}"/>
              </a:ext>
            </a:extLst>
          </p:cNvPr>
          <p:cNvSpPr>
            <a:spLocks noGrp="1"/>
          </p:cNvSpPr>
          <p:nvPr>
            <p:ph type="sldNum" sz="quarter" idx="12"/>
          </p:nvPr>
        </p:nvSpPr>
        <p:spPr/>
        <p:txBody>
          <a:bodyPr/>
          <a:lstStyle/>
          <a:p>
            <a:fld id="{41F0ED4A-487C-4DAF-BC8D-2ADD3E79B325}" type="slidenum">
              <a:rPr lang="en-GB" smtClean="0"/>
              <a:t>‹#›</a:t>
            </a:fld>
            <a:endParaRPr lang="en-GB"/>
          </a:p>
        </p:txBody>
      </p:sp>
    </p:spTree>
    <p:extLst>
      <p:ext uri="{BB962C8B-B14F-4D97-AF65-F5344CB8AC3E}">
        <p14:creationId xmlns:p14="http://schemas.microsoft.com/office/powerpoint/2010/main" val="3004090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969F7-195F-FB24-EA1D-25434F2362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BF96271-B718-9E88-9377-D9EDCE6DFC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4CD693-EA20-0760-6FAE-D420E8400FC6}"/>
              </a:ext>
            </a:extLst>
          </p:cNvPr>
          <p:cNvSpPr>
            <a:spLocks noGrp="1"/>
          </p:cNvSpPr>
          <p:nvPr>
            <p:ph type="dt" sz="half" idx="10"/>
          </p:nvPr>
        </p:nvSpPr>
        <p:spPr/>
        <p:txBody>
          <a:bodyPr/>
          <a:lstStyle/>
          <a:p>
            <a:fld id="{259A1EB7-EEE2-4B84-9952-58289B3BB3B6}" type="datetimeFigureOut">
              <a:rPr lang="en-GB" smtClean="0"/>
              <a:t>20/03/2023</a:t>
            </a:fld>
            <a:endParaRPr lang="en-GB"/>
          </a:p>
        </p:txBody>
      </p:sp>
      <p:sp>
        <p:nvSpPr>
          <p:cNvPr id="5" name="Footer Placeholder 4">
            <a:extLst>
              <a:ext uri="{FF2B5EF4-FFF2-40B4-BE49-F238E27FC236}">
                <a16:creationId xmlns:a16="http://schemas.microsoft.com/office/drawing/2014/main" id="{FA452DED-4975-AA9C-E087-5F7705FEE8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51176D-7B66-C69C-F453-BFE058AA2DFE}"/>
              </a:ext>
            </a:extLst>
          </p:cNvPr>
          <p:cNvSpPr>
            <a:spLocks noGrp="1"/>
          </p:cNvSpPr>
          <p:nvPr>
            <p:ph type="sldNum" sz="quarter" idx="12"/>
          </p:nvPr>
        </p:nvSpPr>
        <p:spPr/>
        <p:txBody>
          <a:bodyPr/>
          <a:lstStyle/>
          <a:p>
            <a:fld id="{41F0ED4A-487C-4DAF-BC8D-2ADD3E79B325}" type="slidenum">
              <a:rPr lang="en-GB" smtClean="0"/>
              <a:t>‹#›</a:t>
            </a:fld>
            <a:endParaRPr lang="en-GB"/>
          </a:p>
        </p:txBody>
      </p:sp>
    </p:spTree>
    <p:extLst>
      <p:ext uri="{BB962C8B-B14F-4D97-AF65-F5344CB8AC3E}">
        <p14:creationId xmlns:p14="http://schemas.microsoft.com/office/powerpoint/2010/main" val="3898716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D74B2-320A-566A-AE8D-B536C87FF5C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56C2D2C-1275-19A4-1200-81A5DD0D24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E9A3FAA-031D-14EB-FEA4-BCE4B128FA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EDE1C10-D5A5-9D15-2D87-30F7D8F5B5FA}"/>
              </a:ext>
            </a:extLst>
          </p:cNvPr>
          <p:cNvSpPr>
            <a:spLocks noGrp="1"/>
          </p:cNvSpPr>
          <p:nvPr>
            <p:ph type="dt" sz="half" idx="10"/>
          </p:nvPr>
        </p:nvSpPr>
        <p:spPr/>
        <p:txBody>
          <a:bodyPr/>
          <a:lstStyle/>
          <a:p>
            <a:fld id="{259A1EB7-EEE2-4B84-9952-58289B3BB3B6}" type="datetimeFigureOut">
              <a:rPr lang="en-GB" smtClean="0"/>
              <a:t>20/03/2023</a:t>
            </a:fld>
            <a:endParaRPr lang="en-GB"/>
          </a:p>
        </p:txBody>
      </p:sp>
      <p:sp>
        <p:nvSpPr>
          <p:cNvPr id="6" name="Footer Placeholder 5">
            <a:extLst>
              <a:ext uri="{FF2B5EF4-FFF2-40B4-BE49-F238E27FC236}">
                <a16:creationId xmlns:a16="http://schemas.microsoft.com/office/drawing/2014/main" id="{5E96A8A4-A24B-4EDC-D242-AB02FCEDED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5798171-F15C-BC63-3148-2E0F0E7FD408}"/>
              </a:ext>
            </a:extLst>
          </p:cNvPr>
          <p:cNvSpPr>
            <a:spLocks noGrp="1"/>
          </p:cNvSpPr>
          <p:nvPr>
            <p:ph type="sldNum" sz="quarter" idx="12"/>
          </p:nvPr>
        </p:nvSpPr>
        <p:spPr/>
        <p:txBody>
          <a:bodyPr/>
          <a:lstStyle/>
          <a:p>
            <a:fld id="{41F0ED4A-487C-4DAF-BC8D-2ADD3E79B325}" type="slidenum">
              <a:rPr lang="en-GB" smtClean="0"/>
              <a:t>‹#›</a:t>
            </a:fld>
            <a:endParaRPr lang="en-GB"/>
          </a:p>
        </p:txBody>
      </p:sp>
    </p:spTree>
    <p:extLst>
      <p:ext uri="{BB962C8B-B14F-4D97-AF65-F5344CB8AC3E}">
        <p14:creationId xmlns:p14="http://schemas.microsoft.com/office/powerpoint/2010/main" val="3307540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6F5BE-6762-AC1F-CF31-1668A8F0F41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E55B714-71F6-05CA-2273-7751C98286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A7433F-FF4F-3660-8355-2723A6D97C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A640324-57CC-7149-1991-D396879FDE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9F4FBC-613E-4DDF-8EE5-D8F5E0C33E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DDBBE41-9E7D-7885-B165-FD252DD9C9C0}"/>
              </a:ext>
            </a:extLst>
          </p:cNvPr>
          <p:cNvSpPr>
            <a:spLocks noGrp="1"/>
          </p:cNvSpPr>
          <p:nvPr>
            <p:ph type="dt" sz="half" idx="10"/>
          </p:nvPr>
        </p:nvSpPr>
        <p:spPr/>
        <p:txBody>
          <a:bodyPr/>
          <a:lstStyle/>
          <a:p>
            <a:fld id="{259A1EB7-EEE2-4B84-9952-58289B3BB3B6}" type="datetimeFigureOut">
              <a:rPr lang="en-GB" smtClean="0"/>
              <a:t>20/03/2023</a:t>
            </a:fld>
            <a:endParaRPr lang="en-GB"/>
          </a:p>
        </p:txBody>
      </p:sp>
      <p:sp>
        <p:nvSpPr>
          <p:cNvPr id="8" name="Footer Placeholder 7">
            <a:extLst>
              <a:ext uri="{FF2B5EF4-FFF2-40B4-BE49-F238E27FC236}">
                <a16:creationId xmlns:a16="http://schemas.microsoft.com/office/drawing/2014/main" id="{0AFF94DB-98C6-0D0D-15A5-9D07ED2BE53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D9319FE-7393-1F89-F54D-5E535FA037D7}"/>
              </a:ext>
            </a:extLst>
          </p:cNvPr>
          <p:cNvSpPr>
            <a:spLocks noGrp="1"/>
          </p:cNvSpPr>
          <p:nvPr>
            <p:ph type="sldNum" sz="quarter" idx="12"/>
          </p:nvPr>
        </p:nvSpPr>
        <p:spPr/>
        <p:txBody>
          <a:bodyPr/>
          <a:lstStyle/>
          <a:p>
            <a:fld id="{41F0ED4A-487C-4DAF-BC8D-2ADD3E79B325}" type="slidenum">
              <a:rPr lang="en-GB" smtClean="0"/>
              <a:t>‹#›</a:t>
            </a:fld>
            <a:endParaRPr lang="en-GB"/>
          </a:p>
        </p:txBody>
      </p:sp>
    </p:spTree>
    <p:extLst>
      <p:ext uri="{BB962C8B-B14F-4D97-AF65-F5344CB8AC3E}">
        <p14:creationId xmlns:p14="http://schemas.microsoft.com/office/powerpoint/2010/main" val="1777539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E500B-A429-549F-22EA-77F78912EEF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1C2A614-FD62-4E4C-DE96-C68798767D5A}"/>
              </a:ext>
            </a:extLst>
          </p:cNvPr>
          <p:cNvSpPr>
            <a:spLocks noGrp="1"/>
          </p:cNvSpPr>
          <p:nvPr>
            <p:ph type="dt" sz="half" idx="10"/>
          </p:nvPr>
        </p:nvSpPr>
        <p:spPr/>
        <p:txBody>
          <a:bodyPr/>
          <a:lstStyle/>
          <a:p>
            <a:fld id="{259A1EB7-EEE2-4B84-9952-58289B3BB3B6}" type="datetimeFigureOut">
              <a:rPr lang="en-GB" smtClean="0"/>
              <a:t>20/03/2023</a:t>
            </a:fld>
            <a:endParaRPr lang="en-GB"/>
          </a:p>
        </p:txBody>
      </p:sp>
      <p:sp>
        <p:nvSpPr>
          <p:cNvPr id="4" name="Footer Placeholder 3">
            <a:extLst>
              <a:ext uri="{FF2B5EF4-FFF2-40B4-BE49-F238E27FC236}">
                <a16:creationId xmlns:a16="http://schemas.microsoft.com/office/drawing/2014/main" id="{07788012-F72A-746D-8BD8-6679B52BFB0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67B151D-EC4A-1A03-3222-55A1E40B6CB5}"/>
              </a:ext>
            </a:extLst>
          </p:cNvPr>
          <p:cNvSpPr>
            <a:spLocks noGrp="1"/>
          </p:cNvSpPr>
          <p:nvPr>
            <p:ph type="sldNum" sz="quarter" idx="12"/>
          </p:nvPr>
        </p:nvSpPr>
        <p:spPr/>
        <p:txBody>
          <a:bodyPr/>
          <a:lstStyle/>
          <a:p>
            <a:fld id="{41F0ED4A-487C-4DAF-BC8D-2ADD3E79B325}" type="slidenum">
              <a:rPr lang="en-GB" smtClean="0"/>
              <a:t>‹#›</a:t>
            </a:fld>
            <a:endParaRPr lang="en-GB"/>
          </a:p>
        </p:txBody>
      </p:sp>
    </p:spTree>
    <p:extLst>
      <p:ext uri="{BB962C8B-B14F-4D97-AF65-F5344CB8AC3E}">
        <p14:creationId xmlns:p14="http://schemas.microsoft.com/office/powerpoint/2010/main" val="642719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6F7CE4-58A8-A118-11AC-D08A4C993E4C}"/>
              </a:ext>
            </a:extLst>
          </p:cNvPr>
          <p:cNvSpPr>
            <a:spLocks noGrp="1"/>
          </p:cNvSpPr>
          <p:nvPr>
            <p:ph type="dt" sz="half" idx="10"/>
          </p:nvPr>
        </p:nvSpPr>
        <p:spPr/>
        <p:txBody>
          <a:bodyPr/>
          <a:lstStyle/>
          <a:p>
            <a:fld id="{259A1EB7-EEE2-4B84-9952-58289B3BB3B6}" type="datetimeFigureOut">
              <a:rPr lang="en-GB" smtClean="0"/>
              <a:t>20/03/2023</a:t>
            </a:fld>
            <a:endParaRPr lang="en-GB"/>
          </a:p>
        </p:txBody>
      </p:sp>
      <p:sp>
        <p:nvSpPr>
          <p:cNvPr id="3" name="Footer Placeholder 2">
            <a:extLst>
              <a:ext uri="{FF2B5EF4-FFF2-40B4-BE49-F238E27FC236}">
                <a16:creationId xmlns:a16="http://schemas.microsoft.com/office/drawing/2014/main" id="{A7471278-359A-9778-AD54-421B9F38F0D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CB77325-D830-B1B9-D854-E4E0DE58F803}"/>
              </a:ext>
            </a:extLst>
          </p:cNvPr>
          <p:cNvSpPr>
            <a:spLocks noGrp="1"/>
          </p:cNvSpPr>
          <p:nvPr>
            <p:ph type="sldNum" sz="quarter" idx="12"/>
          </p:nvPr>
        </p:nvSpPr>
        <p:spPr/>
        <p:txBody>
          <a:bodyPr/>
          <a:lstStyle/>
          <a:p>
            <a:fld id="{41F0ED4A-487C-4DAF-BC8D-2ADD3E79B325}" type="slidenum">
              <a:rPr lang="en-GB" smtClean="0"/>
              <a:t>‹#›</a:t>
            </a:fld>
            <a:endParaRPr lang="en-GB"/>
          </a:p>
        </p:txBody>
      </p:sp>
    </p:spTree>
    <p:extLst>
      <p:ext uri="{BB962C8B-B14F-4D97-AF65-F5344CB8AC3E}">
        <p14:creationId xmlns:p14="http://schemas.microsoft.com/office/powerpoint/2010/main" val="1250118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EC04E-6A6D-BAF9-08B6-1DF93260A0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B583FAF-EB81-1567-5517-708EFB6E67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DD1F5A2-F805-D39D-7A06-DF4FCA5CB5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74CB9C-FB35-C3F3-3236-7B4D0E457DC6}"/>
              </a:ext>
            </a:extLst>
          </p:cNvPr>
          <p:cNvSpPr>
            <a:spLocks noGrp="1"/>
          </p:cNvSpPr>
          <p:nvPr>
            <p:ph type="dt" sz="half" idx="10"/>
          </p:nvPr>
        </p:nvSpPr>
        <p:spPr/>
        <p:txBody>
          <a:bodyPr/>
          <a:lstStyle/>
          <a:p>
            <a:fld id="{259A1EB7-EEE2-4B84-9952-58289B3BB3B6}" type="datetimeFigureOut">
              <a:rPr lang="en-GB" smtClean="0"/>
              <a:t>20/03/2023</a:t>
            </a:fld>
            <a:endParaRPr lang="en-GB"/>
          </a:p>
        </p:txBody>
      </p:sp>
      <p:sp>
        <p:nvSpPr>
          <p:cNvPr id="6" name="Footer Placeholder 5">
            <a:extLst>
              <a:ext uri="{FF2B5EF4-FFF2-40B4-BE49-F238E27FC236}">
                <a16:creationId xmlns:a16="http://schemas.microsoft.com/office/drawing/2014/main" id="{D6D066AF-6916-0871-0D87-3A3B075F692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6E678B-59E7-787D-F89A-437C43269310}"/>
              </a:ext>
            </a:extLst>
          </p:cNvPr>
          <p:cNvSpPr>
            <a:spLocks noGrp="1"/>
          </p:cNvSpPr>
          <p:nvPr>
            <p:ph type="sldNum" sz="quarter" idx="12"/>
          </p:nvPr>
        </p:nvSpPr>
        <p:spPr/>
        <p:txBody>
          <a:bodyPr/>
          <a:lstStyle/>
          <a:p>
            <a:fld id="{41F0ED4A-487C-4DAF-BC8D-2ADD3E79B325}" type="slidenum">
              <a:rPr lang="en-GB" smtClean="0"/>
              <a:t>‹#›</a:t>
            </a:fld>
            <a:endParaRPr lang="en-GB"/>
          </a:p>
        </p:txBody>
      </p:sp>
    </p:spTree>
    <p:extLst>
      <p:ext uri="{BB962C8B-B14F-4D97-AF65-F5344CB8AC3E}">
        <p14:creationId xmlns:p14="http://schemas.microsoft.com/office/powerpoint/2010/main" val="3703300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B9429-571E-492E-8E2B-CF7C726BBD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36F4028-B514-3C86-8A89-EB1F6D9227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6B0126C-EAF8-74F8-6727-B111057B6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0825D8-F682-C941-C58F-0C883A5DA12F}"/>
              </a:ext>
            </a:extLst>
          </p:cNvPr>
          <p:cNvSpPr>
            <a:spLocks noGrp="1"/>
          </p:cNvSpPr>
          <p:nvPr>
            <p:ph type="dt" sz="half" idx="10"/>
          </p:nvPr>
        </p:nvSpPr>
        <p:spPr/>
        <p:txBody>
          <a:bodyPr/>
          <a:lstStyle/>
          <a:p>
            <a:fld id="{259A1EB7-EEE2-4B84-9952-58289B3BB3B6}" type="datetimeFigureOut">
              <a:rPr lang="en-GB" smtClean="0"/>
              <a:t>20/03/2023</a:t>
            </a:fld>
            <a:endParaRPr lang="en-GB"/>
          </a:p>
        </p:txBody>
      </p:sp>
      <p:sp>
        <p:nvSpPr>
          <p:cNvPr id="6" name="Footer Placeholder 5">
            <a:extLst>
              <a:ext uri="{FF2B5EF4-FFF2-40B4-BE49-F238E27FC236}">
                <a16:creationId xmlns:a16="http://schemas.microsoft.com/office/drawing/2014/main" id="{135C163C-C206-E02B-D662-84D257E78F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733749-E622-8BF7-A8C8-A271F17AF7B0}"/>
              </a:ext>
            </a:extLst>
          </p:cNvPr>
          <p:cNvSpPr>
            <a:spLocks noGrp="1"/>
          </p:cNvSpPr>
          <p:nvPr>
            <p:ph type="sldNum" sz="quarter" idx="12"/>
          </p:nvPr>
        </p:nvSpPr>
        <p:spPr/>
        <p:txBody>
          <a:bodyPr/>
          <a:lstStyle/>
          <a:p>
            <a:fld id="{41F0ED4A-487C-4DAF-BC8D-2ADD3E79B325}" type="slidenum">
              <a:rPr lang="en-GB" smtClean="0"/>
              <a:t>‹#›</a:t>
            </a:fld>
            <a:endParaRPr lang="en-GB"/>
          </a:p>
        </p:txBody>
      </p:sp>
    </p:spTree>
    <p:extLst>
      <p:ext uri="{BB962C8B-B14F-4D97-AF65-F5344CB8AC3E}">
        <p14:creationId xmlns:p14="http://schemas.microsoft.com/office/powerpoint/2010/main" val="2386284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E0B6DD-A18B-94B1-1081-1EB212A43B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313583-F7FF-351E-0FD2-590317C835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8B8143-356C-6FD2-4173-8814B7713F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9A1EB7-EEE2-4B84-9952-58289B3BB3B6}" type="datetimeFigureOut">
              <a:rPr lang="en-GB" smtClean="0"/>
              <a:t>20/03/2023</a:t>
            </a:fld>
            <a:endParaRPr lang="en-GB"/>
          </a:p>
        </p:txBody>
      </p:sp>
      <p:sp>
        <p:nvSpPr>
          <p:cNvPr id="5" name="Footer Placeholder 4">
            <a:extLst>
              <a:ext uri="{FF2B5EF4-FFF2-40B4-BE49-F238E27FC236}">
                <a16:creationId xmlns:a16="http://schemas.microsoft.com/office/drawing/2014/main" id="{6A741DD9-1A4C-FA45-D597-28C1982F9A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44CE752-63D0-B8A8-6FA6-4087BCF1D2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F0ED4A-487C-4DAF-BC8D-2ADD3E79B325}" type="slidenum">
              <a:rPr lang="en-GB" smtClean="0"/>
              <a:t>‹#›</a:t>
            </a:fld>
            <a:endParaRPr lang="en-GB"/>
          </a:p>
        </p:txBody>
      </p:sp>
    </p:spTree>
    <p:extLst>
      <p:ext uri="{BB962C8B-B14F-4D97-AF65-F5344CB8AC3E}">
        <p14:creationId xmlns:p14="http://schemas.microsoft.com/office/powerpoint/2010/main" val="1393040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png"/><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3.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https://singoursongs.org/karaoke/jeg-vil-ha-et-rent-hjerte/" TargetMode="External"/><Relationship Id="rId4" Type="http://schemas.microsoft.com/office/2007/relationships/hdphoto" Target="../media/hdphoto6.wdp"/></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7.wdp"/><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png"/><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8.jpeg"/><Relationship Id="rId7"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29.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28.jpeg"/><Relationship Id="rId7"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29.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28.jpeg"/><Relationship Id="rId7"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29.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28.jpeg"/><Relationship Id="rId7"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29.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28.jpeg"/><Relationship Id="rId7"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29.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9C8B5"/>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CD27FF3-F99C-8DE9-8CC3-72326712B213}"/>
              </a:ext>
            </a:extLst>
          </p:cNvPr>
          <p:cNvGrpSpPr/>
          <p:nvPr/>
        </p:nvGrpSpPr>
        <p:grpSpPr>
          <a:xfrm>
            <a:off x="-508703" y="1332246"/>
            <a:ext cx="13487326" cy="7489908"/>
            <a:chOff x="-508703" y="1332246"/>
            <a:chExt cx="13487326" cy="7489908"/>
          </a:xfrm>
        </p:grpSpPr>
        <p:pic>
          <p:nvPicPr>
            <p:cNvPr id="6" name="Picture 5" descr="Logo&#10;&#10;Description automatically generated">
              <a:extLst>
                <a:ext uri="{FF2B5EF4-FFF2-40B4-BE49-F238E27FC236}">
                  <a16:creationId xmlns:a16="http://schemas.microsoft.com/office/drawing/2014/main" id="{45D9A3FD-A1E1-2370-6CA5-36FC929E8B47}"/>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8021" b="90000" l="10000" r="90000">
                          <a14:foregroundMark x1="47969" y1="15313" x2="45547" y2="10000"/>
                          <a14:foregroundMark x1="45547" y1="10000" x2="43198" y2="8162"/>
                          <a14:foregroundMark x1="48672" y1="15833" x2="45391" y2="12188"/>
                          <a14:foregroundMark x1="45391" y1="12188" x2="41541" y2="11598"/>
                          <a14:foregroundMark x1="44095" y1="9476" x2="44453" y2="9271"/>
                          <a14:foregroundMark x1="44453" y1="9271" x2="47969" y2="15313"/>
                          <a14:foregroundMark x1="36094" y1="9896" x2="40156" y2="10521"/>
                          <a14:foregroundMark x1="41857" y1="10163" x2="43125" y2="9896"/>
                          <a14:foregroundMark x1="40156" y1="10521" x2="41837" y2="10167"/>
                          <a14:foregroundMark x1="44609" y1="9375" x2="42773" y2="8796"/>
                          <a14:foregroundMark x1="40313" y1="8021" x2="36406" y2="10208"/>
                          <a14:foregroundMark x1="36406" y1="10208" x2="36406" y2="12083"/>
                          <a14:foregroundMark x1="43203" y1="8333" x2="41094" y2="8125"/>
                          <a14:foregroundMark x1="36406" y1="9896" x2="33594" y2="13958"/>
                          <a14:foregroundMark x1="33594" y1="13958" x2="32578" y2="19792"/>
                          <a14:foregroundMark x1="32578" y1="19792" x2="34688" y2="30938"/>
                          <a14:foregroundMark x1="35313" y1="9896" x2="32734" y2="14479"/>
                          <a14:foregroundMark x1="32734" y1="14479" x2="32422" y2="26146"/>
                          <a14:foregroundMark x1="32422" y1="26146" x2="34297" y2="31042"/>
                          <a14:foregroundMark x1="34297" y1="31042" x2="34297" y2="31458"/>
                          <a14:foregroundMark x1="31953" y1="16354" x2="31563" y2="21979"/>
                          <a14:foregroundMark x1="31563" y1="21979" x2="32344" y2="25417"/>
                          <a14:foregroundMark x1="32188" y1="26563" x2="33672" y2="31042"/>
                          <a14:foregroundMark x1="34844" y1="35104" x2="37578" y2="39375"/>
                          <a14:foregroundMark x1="38298" y1="42676" x2="38458" y2="43409"/>
                          <a14:foregroundMark x1="37578" y1="39375" x2="38080" y2="41675"/>
                          <a14:foregroundMark x1="39492" y1="46213" x2="44063" y2="53854"/>
                          <a14:foregroundMark x1="44063" y1="53854" x2="44063" y2="54063"/>
                          <a14:foregroundMark x1="55547" y1="63125" x2="60938" y2="54167"/>
                          <a14:foregroundMark x1="60938" y1="54167" x2="61563" y2="53854"/>
                          <a14:foregroundMark x1="43281" y1="10417" x2="43281" y2="11979"/>
                          <a14:foregroundMark x1="35234" y1="36354" x2="38125" y2="42292"/>
                          <a14:foregroundMark x1="68984" y1="11563" x2="72422" y2="14583"/>
                          <a14:foregroundMark x1="72422" y1="14583" x2="73906" y2="20208"/>
                          <a14:foregroundMark x1="73906" y1="20208" x2="73828" y2="26042"/>
                          <a14:foregroundMark x1="73828" y1="26042" x2="67969" y2="41458"/>
                          <a14:foregroundMark x1="67969" y1="41458" x2="67578" y2="42083"/>
                          <a14:foregroundMark x1="72891" y1="29167" x2="69375" y2="39271"/>
                          <a14:foregroundMark x1="86719" y1="27292" x2="86719" y2="27292"/>
                          <a14:foregroundMark x1="47500" y1="52292" x2="54844" y2="60000"/>
                          <a14:foregroundMark x1="54844" y1="60000" x2="54922" y2="60104"/>
                          <a14:foregroundMark x1="46016" y1="53229" x2="52734" y2="58958"/>
                          <a14:foregroundMark x1="44375" y1="53021" x2="48594" y2="55521"/>
                          <a14:foregroundMark x1="48594" y1="55521" x2="51563" y2="60729"/>
                          <a14:foregroundMark x1="51563" y1="60729" x2="53906" y2="62500"/>
                          <a14:foregroundMark x1="44844" y1="53229" x2="47813" y2="57813"/>
                          <a14:foregroundMark x1="47813" y1="57813" x2="54297" y2="63646"/>
                          <a14:backgroundMark x1="42031" y1="55833" x2="51484" y2="68646"/>
                          <a14:backgroundMark x1="51484" y1="68646" x2="54766" y2="65313"/>
                          <a14:backgroundMark x1="35703" y1="7813" x2="37343" y2="7853"/>
                          <a14:backgroundMark x1="40156" y1="7187" x2="40879" y2="7654"/>
                          <a14:backgroundMark x1="37181" y1="43017" x2="37422" y2="43438"/>
                          <a14:backgroundMark x1="34141" y1="37708" x2="35279" y2="39696"/>
                          <a14:backgroundMark x1="37969" y1="43750" x2="39141" y2="46458"/>
                        </a14:backgroundRemoval>
                      </a14:imgEffect>
                    </a14:imgLayer>
                  </a14:imgProps>
                </a:ext>
                <a:ext uri="{28A0092B-C50C-407E-A947-70E740481C1C}">
                  <a14:useLocalDpi xmlns:a14="http://schemas.microsoft.com/office/drawing/2010/main" val="0"/>
                </a:ext>
              </a:extLst>
            </a:blip>
            <a:stretch>
              <a:fillRect/>
            </a:stretch>
          </p:blipFill>
          <p:spPr>
            <a:xfrm rot="809309">
              <a:off x="3261933" y="2133518"/>
              <a:ext cx="9716690" cy="6688636"/>
            </a:xfrm>
            <a:prstGeom prst="rect">
              <a:avLst/>
            </a:prstGeom>
            <a:noFill/>
          </p:spPr>
        </p:pic>
        <p:pic>
          <p:nvPicPr>
            <p:cNvPr id="7" name="Picture 6" descr="Icon&#10;&#10;Description automatically generated">
              <a:extLst>
                <a:ext uri="{FF2B5EF4-FFF2-40B4-BE49-F238E27FC236}">
                  <a16:creationId xmlns:a16="http://schemas.microsoft.com/office/drawing/2014/main" id="{9249C889-764C-E5D4-180E-89A47A65B785}"/>
                </a:ext>
              </a:extLst>
            </p:cNvPr>
            <p:cNvPicPr>
              <a:picLocks noChangeAspect="1"/>
            </p:cNvPicPr>
            <p:nvPr/>
          </p:nvPicPr>
          <p:blipFill rotWithShape="1">
            <a:blip r:embed="rId5">
              <a:alphaModFix amt="70000"/>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6329" r="8892" b="3"/>
            <a:stretch/>
          </p:blipFill>
          <p:spPr>
            <a:xfrm rot="21016164">
              <a:off x="-508703" y="1332246"/>
              <a:ext cx="7975608" cy="7055485"/>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p:spPr>
        </p:pic>
      </p:grpSp>
      <p:sp>
        <p:nvSpPr>
          <p:cNvPr id="2" name="Oval 1">
            <a:extLst>
              <a:ext uri="{FF2B5EF4-FFF2-40B4-BE49-F238E27FC236}">
                <a16:creationId xmlns:a16="http://schemas.microsoft.com/office/drawing/2014/main" id="{E8DDD154-5A0D-BCAE-95E6-89BF6A416F98}"/>
              </a:ext>
            </a:extLst>
          </p:cNvPr>
          <p:cNvSpPr/>
          <p:nvPr/>
        </p:nvSpPr>
        <p:spPr>
          <a:xfrm>
            <a:off x="1090864" y="-1363579"/>
            <a:ext cx="9890860" cy="9224211"/>
          </a:xfrm>
          <a:prstGeom prst="ellipse">
            <a:avLst/>
          </a:prstGeom>
          <a:solidFill>
            <a:schemeClr val="accent4">
              <a:lumMod val="20000"/>
              <a:lumOff val="80000"/>
              <a:alpha val="459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effectLst>
                <a:outerShdw blurRad="50800" dist="38100" dir="8100000" algn="tr" rotWithShape="0">
                  <a:prstClr val="black">
                    <a:alpha val="40000"/>
                  </a:prstClr>
                </a:outerShdw>
              </a:effectLst>
            </a:endParaRPr>
          </a:p>
        </p:txBody>
      </p:sp>
      <p:pic>
        <p:nvPicPr>
          <p:cNvPr id="4" name="Bilde 4" descr="Et bilde som inneholder vektorgrafikk&#10;&#10;Automatisk generert beskrivelse">
            <a:extLst>
              <a:ext uri="{FF2B5EF4-FFF2-40B4-BE49-F238E27FC236}">
                <a16:creationId xmlns:a16="http://schemas.microsoft.com/office/drawing/2014/main" id="{57E50A95-7183-5C82-42D1-45EA5E5D6D7A}"/>
              </a:ext>
            </a:extLst>
          </p:cNvPr>
          <p:cNvPicPr>
            <a:picLocks noChangeAspect="1"/>
          </p:cNvPicPr>
          <p:nvPr/>
        </p:nvPicPr>
        <p:blipFill>
          <a:blip r:embed="rId7"/>
          <a:stretch>
            <a:fillRect/>
          </a:stretch>
        </p:blipFill>
        <p:spPr>
          <a:xfrm>
            <a:off x="1838325" y="342900"/>
            <a:ext cx="8801100" cy="6591300"/>
          </a:xfrm>
          <a:prstGeom prst="rect">
            <a:avLst/>
          </a:prstGeom>
        </p:spPr>
      </p:pic>
      <p:pic>
        <p:nvPicPr>
          <p:cNvPr id="3" name="Picture 1" descr="Shape&#10;&#10;Description automatically generated with medium confidence">
            <a:extLst>
              <a:ext uri="{FF2B5EF4-FFF2-40B4-BE49-F238E27FC236}">
                <a16:creationId xmlns:a16="http://schemas.microsoft.com/office/drawing/2014/main" id="{1A668848-F4A9-7715-8E85-8FF1C145C3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85458" y="0"/>
            <a:ext cx="13400649" cy="7537865"/>
          </a:xfrm>
          <a:prstGeom prst="rect">
            <a:avLst/>
          </a:prstGeom>
        </p:spPr>
      </p:pic>
    </p:spTree>
    <p:extLst>
      <p:ext uri="{BB962C8B-B14F-4D97-AF65-F5344CB8AC3E}">
        <p14:creationId xmlns:p14="http://schemas.microsoft.com/office/powerpoint/2010/main" val="278149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 accessory&#10;&#10;Description automatically generated">
            <a:extLst>
              <a:ext uri="{FF2B5EF4-FFF2-40B4-BE49-F238E27FC236}">
                <a16:creationId xmlns:a16="http://schemas.microsoft.com/office/drawing/2014/main" id="{C01B29E3-422E-1AFE-3F29-3CDA4F7F676A}"/>
              </a:ext>
            </a:extLst>
          </p:cNvPr>
          <p:cNvPicPr>
            <a:picLocks noChangeAspect="1"/>
          </p:cNvPicPr>
          <p:nvPr/>
        </p:nvPicPr>
        <p:blipFill rotWithShape="1">
          <a:blip r:embed="rId3">
            <a:extLst>
              <a:ext uri="{28A0092B-C50C-407E-A947-70E740481C1C}">
                <a14:useLocalDpi xmlns:a14="http://schemas.microsoft.com/office/drawing/2010/main" val="0"/>
              </a:ext>
            </a:extLst>
          </a:blip>
          <a:srcRect t="11430" b="13584"/>
          <a:stretch/>
        </p:blipFill>
        <p:spPr>
          <a:xfrm>
            <a:off x="20" y="0"/>
            <a:ext cx="12191980" cy="6856718"/>
          </a:xfrm>
          <a:prstGeom prst="rect">
            <a:avLst/>
          </a:prstGeom>
        </p:spPr>
      </p:pic>
      <p:pic>
        <p:nvPicPr>
          <p:cNvPr id="2" name="Picture 1" descr="Shape&#10;&#10;Description automatically generated with medium confidence">
            <a:extLst>
              <a:ext uri="{FF2B5EF4-FFF2-40B4-BE49-F238E27FC236}">
                <a16:creationId xmlns:a16="http://schemas.microsoft.com/office/drawing/2014/main" id="{EECB729E-F8E5-9734-795A-7668FAB708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5458" y="0"/>
            <a:ext cx="13400649" cy="7537865"/>
          </a:xfrm>
          <a:prstGeom prst="rect">
            <a:avLst/>
          </a:prstGeom>
        </p:spPr>
      </p:pic>
      <p:sp>
        <p:nvSpPr>
          <p:cNvPr id="4" name="TekstSylinder 3">
            <a:extLst>
              <a:ext uri="{FF2B5EF4-FFF2-40B4-BE49-F238E27FC236}">
                <a16:creationId xmlns:a16="http://schemas.microsoft.com/office/drawing/2014/main" id="{D98F7943-AE84-4E05-F285-775B65E6C927}"/>
              </a:ext>
            </a:extLst>
          </p:cNvPr>
          <p:cNvSpPr txBox="1"/>
          <p:nvPr/>
        </p:nvSpPr>
        <p:spPr>
          <a:xfrm>
            <a:off x="2440608" y="1800087"/>
            <a:ext cx="7785652" cy="36222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nb-NO"/>
          </a:p>
        </p:txBody>
      </p:sp>
    </p:spTree>
    <p:extLst>
      <p:ext uri="{BB962C8B-B14F-4D97-AF65-F5344CB8AC3E}">
        <p14:creationId xmlns:p14="http://schemas.microsoft.com/office/powerpoint/2010/main" val="3590837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 accessory&#10;&#10;Description automatically generated">
            <a:extLst>
              <a:ext uri="{FF2B5EF4-FFF2-40B4-BE49-F238E27FC236}">
                <a16:creationId xmlns:a16="http://schemas.microsoft.com/office/drawing/2014/main" id="{C01B29E3-422E-1AFE-3F29-3CDA4F7F676A}"/>
              </a:ext>
            </a:extLst>
          </p:cNvPr>
          <p:cNvPicPr>
            <a:picLocks noChangeAspect="1"/>
          </p:cNvPicPr>
          <p:nvPr/>
        </p:nvPicPr>
        <p:blipFill rotWithShape="1">
          <a:blip r:embed="rId3">
            <a:extLst>
              <a:ext uri="{28A0092B-C50C-407E-A947-70E740481C1C}">
                <a14:useLocalDpi xmlns:a14="http://schemas.microsoft.com/office/drawing/2010/main" val="0"/>
              </a:ext>
            </a:extLst>
          </a:blip>
          <a:srcRect t="11430" b="13584"/>
          <a:stretch/>
        </p:blipFill>
        <p:spPr>
          <a:xfrm>
            <a:off x="20" y="0"/>
            <a:ext cx="12191980" cy="6856718"/>
          </a:xfrm>
          <a:prstGeom prst="rect">
            <a:avLst/>
          </a:prstGeom>
        </p:spPr>
      </p:pic>
      <p:pic>
        <p:nvPicPr>
          <p:cNvPr id="2" name="Picture 1" descr="Shape&#10;&#10;Description automatically generated with medium confidence">
            <a:extLst>
              <a:ext uri="{FF2B5EF4-FFF2-40B4-BE49-F238E27FC236}">
                <a16:creationId xmlns:a16="http://schemas.microsoft.com/office/drawing/2014/main" id="{EECB729E-F8E5-9734-795A-7668FAB708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5458" y="0"/>
            <a:ext cx="13400649" cy="7537865"/>
          </a:xfrm>
          <a:prstGeom prst="rect">
            <a:avLst/>
          </a:prstGeom>
        </p:spPr>
      </p:pic>
      <p:sp>
        <p:nvSpPr>
          <p:cNvPr id="4" name="TekstSylinder 3">
            <a:extLst>
              <a:ext uri="{FF2B5EF4-FFF2-40B4-BE49-F238E27FC236}">
                <a16:creationId xmlns:a16="http://schemas.microsoft.com/office/drawing/2014/main" id="{D98F7943-AE84-4E05-F285-775B65E6C927}"/>
              </a:ext>
            </a:extLst>
          </p:cNvPr>
          <p:cNvSpPr txBox="1"/>
          <p:nvPr/>
        </p:nvSpPr>
        <p:spPr>
          <a:xfrm>
            <a:off x="2388653" y="2120473"/>
            <a:ext cx="7785652"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4000" i="1" dirty="0">
                <a:latin typeface="Mystical Woods Smooth Script"/>
              </a:rPr>
              <a:t>Lad de små </a:t>
            </a:r>
            <a:r>
              <a:rPr lang="nb-NO" sz="4000" i="1" dirty="0" err="1">
                <a:latin typeface="Mystical Woods Smooth Script"/>
              </a:rPr>
              <a:t>børn</a:t>
            </a:r>
            <a:endParaRPr lang="nb-NO" sz="4000" i="1">
              <a:latin typeface="Mystical Woods Smooth Script"/>
              <a:cs typeface="Calibri" panose="020F0502020204030204"/>
            </a:endParaRPr>
          </a:p>
          <a:p>
            <a:pPr algn="ctr"/>
            <a:r>
              <a:rPr lang="nb-NO" sz="4000" i="1" dirty="0">
                <a:latin typeface="Mystical Woods Smooth Script"/>
              </a:rPr>
              <a:t> komme til mig, det må I ikke hindre dem i,</a:t>
            </a:r>
            <a:endParaRPr lang="nb-NO" sz="4000" i="1">
              <a:latin typeface="Mystical Woods Smooth Script"/>
              <a:cs typeface="Calibri" panose="020F0502020204030204"/>
            </a:endParaRPr>
          </a:p>
          <a:p>
            <a:pPr algn="ctr"/>
            <a:r>
              <a:rPr lang="nb-NO" sz="4000" i="1" dirty="0">
                <a:latin typeface="Mystical Woods Smooth Script"/>
              </a:rPr>
              <a:t> for Guds </a:t>
            </a:r>
            <a:r>
              <a:rPr lang="nb-NO" sz="4000" i="1" dirty="0" err="1">
                <a:latin typeface="Mystical Woods Smooth Script"/>
              </a:rPr>
              <a:t>rige</a:t>
            </a:r>
            <a:r>
              <a:rPr lang="nb-NO" sz="4000" i="1" dirty="0">
                <a:latin typeface="Mystical Woods Smooth Script"/>
              </a:rPr>
              <a:t> er deres. </a:t>
            </a:r>
            <a:endParaRPr lang="nb-NO" sz="4000" i="1">
              <a:latin typeface="Mystical Woods Smooth Script"/>
              <a:cs typeface="Calibri"/>
            </a:endParaRPr>
          </a:p>
          <a:p>
            <a:pPr algn="l"/>
            <a:endParaRPr lang="nb-NO" sz="4000" dirty="0">
              <a:latin typeface="Mystical Woods Smooth Script"/>
              <a:cs typeface="Calibri"/>
            </a:endParaRPr>
          </a:p>
        </p:txBody>
      </p:sp>
    </p:spTree>
    <p:extLst>
      <p:ext uri="{BB962C8B-B14F-4D97-AF65-F5344CB8AC3E}">
        <p14:creationId xmlns:p14="http://schemas.microsoft.com/office/powerpoint/2010/main" val="2871289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text, doll&#10;&#10;Description automatically generated">
            <a:extLst>
              <a:ext uri="{FF2B5EF4-FFF2-40B4-BE49-F238E27FC236}">
                <a16:creationId xmlns:a16="http://schemas.microsoft.com/office/drawing/2014/main" id="{79801FDE-FC8F-90C9-9FA0-1683E184825C}"/>
              </a:ext>
            </a:extLst>
          </p:cNvPr>
          <p:cNvPicPr>
            <a:picLocks noChangeAspect="1"/>
          </p:cNvPicPr>
          <p:nvPr/>
        </p:nvPicPr>
        <p:blipFill rotWithShape="1">
          <a:blip r:embed="rId3">
            <a:extLst>
              <a:ext uri="{28A0092B-C50C-407E-A947-70E740481C1C}">
                <a14:useLocalDpi xmlns:a14="http://schemas.microsoft.com/office/drawing/2010/main" val="0"/>
              </a:ext>
            </a:extLst>
          </a:blip>
          <a:srcRect t="16544" b="1054"/>
          <a:stretch/>
        </p:blipFill>
        <p:spPr>
          <a:xfrm>
            <a:off x="20" y="1282"/>
            <a:ext cx="12191980" cy="6856718"/>
          </a:xfrm>
          <a:prstGeom prst="rect">
            <a:avLst/>
          </a:prstGeom>
        </p:spPr>
      </p:pic>
      <p:pic>
        <p:nvPicPr>
          <p:cNvPr id="2" name="Picture 1" descr="Shape&#10;&#10;Description automatically generated with medium confidence">
            <a:extLst>
              <a:ext uri="{FF2B5EF4-FFF2-40B4-BE49-F238E27FC236}">
                <a16:creationId xmlns:a16="http://schemas.microsoft.com/office/drawing/2014/main" id="{C55E1CED-2FBE-6257-BA8E-E2A98C492B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5458" y="0"/>
            <a:ext cx="13400649" cy="7537865"/>
          </a:xfrm>
          <a:prstGeom prst="rect">
            <a:avLst/>
          </a:prstGeom>
        </p:spPr>
      </p:pic>
    </p:spTree>
    <p:extLst>
      <p:ext uri="{BB962C8B-B14F-4D97-AF65-F5344CB8AC3E}">
        <p14:creationId xmlns:p14="http://schemas.microsoft.com/office/powerpoint/2010/main" val="31050106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clipart&#10;&#10;Description automatically generated">
            <a:extLst>
              <a:ext uri="{FF2B5EF4-FFF2-40B4-BE49-F238E27FC236}">
                <a16:creationId xmlns:a16="http://schemas.microsoft.com/office/drawing/2014/main" id="{ECDD6E57-F89B-E3FF-D155-1DEA76177F35}"/>
              </a:ext>
            </a:extLst>
          </p:cNvPr>
          <p:cNvPicPr>
            <a:picLocks noChangeAspect="1"/>
          </p:cNvPicPr>
          <p:nvPr/>
        </p:nvPicPr>
        <p:blipFill rotWithShape="1">
          <a:blip r:embed="rId3">
            <a:extLst>
              <a:ext uri="{28A0092B-C50C-407E-A947-70E740481C1C}">
                <a14:useLocalDpi xmlns:a14="http://schemas.microsoft.com/office/drawing/2010/main" val="0"/>
              </a:ext>
            </a:extLst>
          </a:blip>
          <a:srcRect t="8506" b="2577"/>
          <a:stretch/>
        </p:blipFill>
        <p:spPr>
          <a:xfrm>
            <a:off x="20" y="1282"/>
            <a:ext cx="12191980" cy="6856718"/>
          </a:xfrm>
          <a:prstGeom prst="rect">
            <a:avLst/>
          </a:prstGeom>
        </p:spPr>
      </p:pic>
      <p:pic>
        <p:nvPicPr>
          <p:cNvPr id="2" name="Picture 1" descr="Shape&#10;&#10;Description automatically generated with medium confidence">
            <a:extLst>
              <a:ext uri="{FF2B5EF4-FFF2-40B4-BE49-F238E27FC236}">
                <a16:creationId xmlns:a16="http://schemas.microsoft.com/office/drawing/2014/main" id="{40445914-8DC8-710C-9599-E667E3250F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5458" y="0"/>
            <a:ext cx="13400649" cy="7537865"/>
          </a:xfrm>
          <a:prstGeom prst="rect">
            <a:avLst/>
          </a:prstGeom>
        </p:spPr>
      </p:pic>
    </p:spTree>
    <p:extLst>
      <p:ext uri="{BB962C8B-B14F-4D97-AF65-F5344CB8AC3E}">
        <p14:creationId xmlns:p14="http://schemas.microsoft.com/office/powerpoint/2010/main" val="1144203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clipart&#10;&#10;Description automatically generated">
            <a:extLst>
              <a:ext uri="{FF2B5EF4-FFF2-40B4-BE49-F238E27FC236}">
                <a16:creationId xmlns:a16="http://schemas.microsoft.com/office/drawing/2014/main" id="{C51BEF9D-F1FF-1097-7383-2B4017E74682}"/>
              </a:ext>
            </a:extLst>
          </p:cNvPr>
          <p:cNvPicPr>
            <a:picLocks noChangeAspect="1"/>
          </p:cNvPicPr>
          <p:nvPr/>
        </p:nvPicPr>
        <p:blipFill rotWithShape="1">
          <a:blip r:embed="rId3">
            <a:extLst>
              <a:ext uri="{28A0092B-C50C-407E-A947-70E740481C1C}">
                <a14:useLocalDpi xmlns:a14="http://schemas.microsoft.com/office/drawing/2010/main" val="0"/>
              </a:ext>
            </a:extLst>
          </a:blip>
          <a:srcRect t="8506" b="2577"/>
          <a:stretch/>
        </p:blipFill>
        <p:spPr>
          <a:xfrm>
            <a:off x="20" y="1282"/>
            <a:ext cx="12191980" cy="6856718"/>
          </a:xfrm>
          <a:prstGeom prst="rect">
            <a:avLst/>
          </a:prstGeom>
        </p:spPr>
      </p:pic>
      <p:pic>
        <p:nvPicPr>
          <p:cNvPr id="2" name="Picture 1" descr="Shape&#10;&#10;Description automatically generated with medium confidence">
            <a:extLst>
              <a:ext uri="{FF2B5EF4-FFF2-40B4-BE49-F238E27FC236}">
                <a16:creationId xmlns:a16="http://schemas.microsoft.com/office/drawing/2014/main" id="{214778BD-D99A-64AE-E693-56B9DCC133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5458" y="0"/>
            <a:ext cx="13400649" cy="7537865"/>
          </a:xfrm>
          <a:prstGeom prst="rect">
            <a:avLst/>
          </a:prstGeom>
        </p:spPr>
      </p:pic>
    </p:spTree>
    <p:extLst>
      <p:ext uri="{BB962C8B-B14F-4D97-AF65-F5344CB8AC3E}">
        <p14:creationId xmlns:p14="http://schemas.microsoft.com/office/powerpoint/2010/main" val="47072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 clipart&#10;&#10;Description automatically generated">
            <a:extLst>
              <a:ext uri="{FF2B5EF4-FFF2-40B4-BE49-F238E27FC236}">
                <a16:creationId xmlns:a16="http://schemas.microsoft.com/office/drawing/2014/main" id="{6CB83B5F-83F6-8EB3-DE78-A1D11FA306B3}"/>
              </a:ext>
            </a:extLst>
          </p:cNvPr>
          <p:cNvPicPr>
            <a:picLocks noChangeAspect="1"/>
          </p:cNvPicPr>
          <p:nvPr/>
        </p:nvPicPr>
        <p:blipFill rotWithShape="1">
          <a:blip r:embed="rId3">
            <a:extLst>
              <a:ext uri="{28A0092B-C50C-407E-A947-70E740481C1C}">
                <a14:useLocalDpi xmlns:a14="http://schemas.microsoft.com/office/drawing/2010/main" val="0"/>
              </a:ext>
            </a:extLst>
          </a:blip>
          <a:srcRect t="8506" b="2577"/>
          <a:stretch/>
        </p:blipFill>
        <p:spPr>
          <a:xfrm>
            <a:off x="20" y="1282"/>
            <a:ext cx="12191980" cy="6856718"/>
          </a:xfrm>
          <a:prstGeom prst="rect">
            <a:avLst/>
          </a:prstGeom>
        </p:spPr>
      </p:pic>
      <p:pic>
        <p:nvPicPr>
          <p:cNvPr id="2" name="Picture 1" descr="Shape&#10;&#10;Description automatically generated with medium confidence">
            <a:extLst>
              <a:ext uri="{FF2B5EF4-FFF2-40B4-BE49-F238E27FC236}">
                <a16:creationId xmlns:a16="http://schemas.microsoft.com/office/drawing/2014/main" id="{3B4D29B3-3E88-5491-4387-9F856E03C5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5458" y="0"/>
            <a:ext cx="13400649" cy="7537865"/>
          </a:xfrm>
          <a:prstGeom prst="rect">
            <a:avLst/>
          </a:prstGeom>
        </p:spPr>
      </p:pic>
    </p:spTree>
    <p:extLst>
      <p:ext uri="{BB962C8B-B14F-4D97-AF65-F5344CB8AC3E}">
        <p14:creationId xmlns:p14="http://schemas.microsoft.com/office/powerpoint/2010/main" val="2973135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6D6C962F-113D-9237-8B4A-3E442F7E02A8}"/>
              </a:ext>
            </a:extLst>
          </p:cNvPr>
          <p:cNvPicPr>
            <a:picLocks noChangeAspect="1"/>
          </p:cNvPicPr>
          <p:nvPr/>
        </p:nvPicPr>
        <p:blipFill rotWithShape="1">
          <a:blip r:embed="rId3">
            <a:extLst>
              <a:ext uri="{28A0092B-C50C-407E-A947-70E740481C1C}">
                <a14:useLocalDpi xmlns:a14="http://schemas.microsoft.com/office/drawing/2010/main" val="0"/>
              </a:ext>
            </a:extLst>
          </a:blip>
          <a:srcRect t="8506" b="2577"/>
          <a:stretch/>
        </p:blipFill>
        <p:spPr>
          <a:xfrm>
            <a:off x="20" y="1282"/>
            <a:ext cx="12191980" cy="6856718"/>
          </a:xfrm>
          <a:prstGeom prst="rect">
            <a:avLst/>
          </a:prstGeom>
        </p:spPr>
      </p:pic>
      <p:pic>
        <p:nvPicPr>
          <p:cNvPr id="2" name="Picture 1" descr="Shape&#10;&#10;Description automatically generated with medium confidence">
            <a:extLst>
              <a:ext uri="{FF2B5EF4-FFF2-40B4-BE49-F238E27FC236}">
                <a16:creationId xmlns:a16="http://schemas.microsoft.com/office/drawing/2014/main" id="{96B5C0F6-7A83-BFDE-7D28-77EC5F68BB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5458" y="0"/>
            <a:ext cx="13400649" cy="7537865"/>
          </a:xfrm>
          <a:prstGeom prst="rect">
            <a:avLst/>
          </a:prstGeom>
        </p:spPr>
      </p:pic>
    </p:spTree>
    <p:extLst>
      <p:ext uri="{BB962C8B-B14F-4D97-AF65-F5344CB8AC3E}">
        <p14:creationId xmlns:p14="http://schemas.microsoft.com/office/powerpoint/2010/main" val="244931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Text&#10;&#10;Description automatically generated with low confidence">
            <a:extLst>
              <a:ext uri="{FF2B5EF4-FFF2-40B4-BE49-F238E27FC236}">
                <a16:creationId xmlns:a16="http://schemas.microsoft.com/office/drawing/2014/main" id="{A76E844A-28FD-47E2-C568-A8ABE8318DC9}"/>
              </a:ext>
            </a:extLst>
          </p:cNvPr>
          <p:cNvPicPr>
            <a:picLocks noChangeAspect="1"/>
          </p:cNvPicPr>
          <p:nvPr/>
        </p:nvPicPr>
        <p:blipFill rotWithShape="1">
          <a:blip r:embed="rId3">
            <a:extLst>
              <a:ext uri="{28A0092B-C50C-407E-A947-70E740481C1C}">
                <a14:useLocalDpi xmlns:a14="http://schemas.microsoft.com/office/drawing/2010/main" val="0"/>
              </a:ext>
            </a:extLst>
          </a:blip>
          <a:srcRect t="9465" b="1619"/>
          <a:stretch/>
        </p:blipFill>
        <p:spPr>
          <a:xfrm>
            <a:off x="20" y="1282"/>
            <a:ext cx="12191980" cy="6856718"/>
          </a:xfrm>
          <a:prstGeom prst="rect">
            <a:avLst/>
          </a:prstGeom>
        </p:spPr>
      </p:pic>
      <p:pic>
        <p:nvPicPr>
          <p:cNvPr id="2" name="Picture 1" descr="Shape&#10;&#10;Description automatically generated with medium confidence">
            <a:extLst>
              <a:ext uri="{FF2B5EF4-FFF2-40B4-BE49-F238E27FC236}">
                <a16:creationId xmlns:a16="http://schemas.microsoft.com/office/drawing/2014/main" id="{49AEE095-1B51-4DAF-50FA-442768AC8B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5458" y="0"/>
            <a:ext cx="13400649" cy="7537865"/>
          </a:xfrm>
          <a:prstGeom prst="rect">
            <a:avLst/>
          </a:prstGeom>
        </p:spPr>
      </p:pic>
    </p:spTree>
    <p:extLst>
      <p:ext uri="{BB962C8B-B14F-4D97-AF65-F5344CB8AC3E}">
        <p14:creationId xmlns:p14="http://schemas.microsoft.com/office/powerpoint/2010/main" val="212074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Text&#10;&#10;Description automatically generated with medium confidence">
            <a:extLst>
              <a:ext uri="{FF2B5EF4-FFF2-40B4-BE49-F238E27FC236}">
                <a16:creationId xmlns:a16="http://schemas.microsoft.com/office/drawing/2014/main" id="{8C40319F-187A-3A7E-0D1F-8AEEC046A386}"/>
              </a:ext>
            </a:extLst>
          </p:cNvPr>
          <p:cNvPicPr>
            <a:picLocks noChangeAspect="1"/>
          </p:cNvPicPr>
          <p:nvPr/>
        </p:nvPicPr>
        <p:blipFill rotWithShape="1">
          <a:blip r:embed="rId3">
            <a:extLst>
              <a:ext uri="{28A0092B-C50C-407E-A947-70E740481C1C}">
                <a14:useLocalDpi xmlns:a14="http://schemas.microsoft.com/office/drawing/2010/main" val="0"/>
              </a:ext>
            </a:extLst>
          </a:blip>
          <a:srcRect t="11084"/>
          <a:stretch/>
        </p:blipFill>
        <p:spPr>
          <a:xfrm>
            <a:off x="20" y="1282"/>
            <a:ext cx="12191980" cy="6856718"/>
          </a:xfrm>
          <a:prstGeom prst="rect">
            <a:avLst/>
          </a:prstGeom>
        </p:spPr>
      </p:pic>
      <p:pic>
        <p:nvPicPr>
          <p:cNvPr id="2" name="Picture 1" descr="Shape&#10;&#10;Description automatically generated with medium confidence">
            <a:extLst>
              <a:ext uri="{FF2B5EF4-FFF2-40B4-BE49-F238E27FC236}">
                <a16:creationId xmlns:a16="http://schemas.microsoft.com/office/drawing/2014/main" id="{38804958-76A7-8B38-5F16-4A579D6D0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5458" y="0"/>
            <a:ext cx="13400649" cy="7537865"/>
          </a:xfrm>
          <a:prstGeom prst="rect">
            <a:avLst/>
          </a:prstGeom>
        </p:spPr>
      </p:pic>
    </p:spTree>
    <p:extLst>
      <p:ext uri="{BB962C8B-B14F-4D97-AF65-F5344CB8AC3E}">
        <p14:creationId xmlns:p14="http://schemas.microsoft.com/office/powerpoint/2010/main" val="31206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D0823371-1BA8-B51D-9B17-4D0831CE64DD}"/>
              </a:ext>
            </a:extLst>
          </p:cNvPr>
          <p:cNvPicPr>
            <a:picLocks noChangeAspect="1"/>
          </p:cNvPicPr>
          <p:nvPr/>
        </p:nvPicPr>
        <p:blipFill rotWithShape="1">
          <a:blip r:embed="rId3">
            <a:extLst>
              <a:ext uri="{28A0092B-C50C-407E-A947-70E740481C1C}">
                <a14:useLocalDpi xmlns:a14="http://schemas.microsoft.com/office/drawing/2010/main" val="0"/>
              </a:ext>
            </a:extLst>
          </a:blip>
          <a:srcRect t="11084"/>
          <a:stretch/>
        </p:blipFill>
        <p:spPr>
          <a:xfrm>
            <a:off x="20" y="1282"/>
            <a:ext cx="12191980" cy="6856718"/>
          </a:xfrm>
          <a:prstGeom prst="rect">
            <a:avLst/>
          </a:prstGeom>
        </p:spPr>
      </p:pic>
      <p:pic>
        <p:nvPicPr>
          <p:cNvPr id="2" name="Picture 1" descr="Shape&#10;&#10;Description automatically generated with medium confidence">
            <a:extLst>
              <a:ext uri="{FF2B5EF4-FFF2-40B4-BE49-F238E27FC236}">
                <a16:creationId xmlns:a16="http://schemas.microsoft.com/office/drawing/2014/main" id="{FB9CFFF5-AFF7-4068-5C3E-588A3CBD32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5458" y="16042"/>
            <a:ext cx="13400649" cy="7537865"/>
          </a:xfrm>
          <a:prstGeom prst="rect">
            <a:avLst/>
          </a:prstGeom>
        </p:spPr>
      </p:pic>
    </p:spTree>
    <p:extLst>
      <p:ext uri="{BB962C8B-B14F-4D97-AF65-F5344CB8AC3E}">
        <p14:creationId xmlns:p14="http://schemas.microsoft.com/office/powerpoint/2010/main" val="2776550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9C8B5"/>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CD27FF3-F99C-8DE9-8CC3-72326712B213}"/>
              </a:ext>
            </a:extLst>
          </p:cNvPr>
          <p:cNvGrpSpPr/>
          <p:nvPr/>
        </p:nvGrpSpPr>
        <p:grpSpPr>
          <a:xfrm>
            <a:off x="-508703" y="1332246"/>
            <a:ext cx="13487326" cy="7489908"/>
            <a:chOff x="-508703" y="1332246"/>
            <a:chExt cx="13487326" cy="7489908"/>
          </a:xfrm>
        </p:grpSpPr>
        <p:pic>
          <p:nvPicPr>
            <p:cNvPr id="6" name="Picture 5" descr="Logo&#10;&#10;Description automatically generated">
              <a:extLst>
                <a:ext uri="{FF2B5EF4-FFF2-40B4-BE49-F238E27FC236}">
                  <a16:creationId xmlns:a16="http://schemas.microsoft.com/office/drawing/2014/main" id="{45D9A3FD-A1E1-2370-6CA5-36FC929E8B47}"/>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8021" b="90000" l="10000" r="90000">
                          <a14:foregroundMark x1="47969" y1="15313" x2="45547" y2="10000"/>
                          <a14:foregroundMark x1="45547" y1="10000" x2="43198" y2="8162"/>
                          <a14:foregroundMark x1="48672" y1="15833" x2="45391" y2="12188"/>
                          <a14:foregroundMark x1="45391" y1="12188" x2="41541" y2="11598"/>
                          <a14:foregroundMark x1="44095" y1="9476" x2="44453" y2="9271"/>
                          <a14:foregroundMark x1="44453" y1="9271" x2="47969" y2="15313"/>
                          <a14:foregroundMark x1="36094" y1="9896" x2="40156" y2="10521"/>
                          <a14:foregroundMark x1="41857" y1="10163" x2="43125" y2="9896"/>
                          <a14:foregroundMark x1="40156" y1="10521" x2="41837" y2="10167"/>
                          <a14:foregroundMark x1="44609" y1="9375" x2="42773" y2="8796"/>
                          <a14:foregroundMark x1="40313" y1="8021" x2="36406" y2="10208"/>
                          <a14:foregroundMark x1="36406" y1="10208" x2="36406" y2="12083"/>
                          <a14:foregroundMark x1="43203" y1="8333" x2="41094" y2="8125"/>
                          <a14:foregroundMark x1="36406" y1="9896" x2="33594" y2="13958"/>
                          <a14:foregroundMark x1="33594" y1="13958" x2="32578" y2="19792"/>
                          <a14:foregroundMark x1="32578" y1="19792" x2="34688" y2="30938"/>
                          <a14:foregroundMark x1="35313" y1="9896" x2="32734" y2="14479"/>
                          <a14:foregroundMark x1="32734" y1="14479" x2="32422" y2="26146"/>
                          <a14:foregroundMark x1="32422" y1="26146" x2="34297" y2="31042"/>
                          <a14:foregroundMark x1="34297" y1="31042" x2="34297" y2="31458"/>
                          <a14:foregroundMark x1="31953" y1="16354" x2="31563" y2="21979"/>
                          <a14:foregroundMark x1="31563" y1="21979" x2="32344" y2="25417"/>
                          <a14:foregroundMark x1="32188" y1="26563" x2="33672" y2="31042"/>
                          <a14:foregroundMark x1="34844" y1="35104" x2="37578" y2="39375"/>
                          <a14:foregroundMark x1="38298" y1="42676" x2="38458" y2="43409"/>
                          <a14:foregroundMark x1="37578" y1="39375" x2="38080" y2="41675"/>
                          <a14:foregroundMark x1="39492" y1="46213" x2="44063" y2="53854"/>
                          <a14:foregroundMark x1="44063" y1="53854" x2="44063" y2="54063"/>
                          <a14:foregroundMark x1="55547" y1="63125" x2="60938" y2="54167"/>
                          <a14:foregroundMark x1="60938" y1="54167" x2="61563" y2="53854"/>
                          <a14:foregroundMark x1="43281" y1="10417" x2="43281" y2="11979"/>
                          <a14:foregroundMark x1="35234" y1="36354" x2="38125" y2="42292"/>
                          <a14:foregroundMark x1="68984" y1="11563" x2="72422" y2="14583"/>
                          <a14:foregroundMark x1="72422" y1="14583" x2="73906" y2="20208"/>
                          <a14:foregroundMark x1="73906" y1="20208" x2="73828" y2="26042"/>
                          <a14:foregroundMark x1="73828" y1="26042" x2="67969" y2="41458"/>
                          <a14:foregroundMark x1="67969" y1="41458" x2="67578" y2="42083"/>
                          <a14:foregroundMark x1="72891" y1="29167" x2="69375" y2="39271"/>
                          <a14:foregroundMark x1="86719" y1="27292" x2="86719" y2="27292"/>
                          <a14:foregroundMark x1="47500" y1="52292" x2="54844" y2="60000"/>
                          <a14:foregroundMark x1="54844" y1="60000" x2="54922" y2="60104"/>
                          <a14:foregroundMark x1="46016" y1="53229" x2="52734" y2="58958"/>
                          <a14:foregroundMark x1="44375" y1="53021" x2="48594" y2="55521"/>
                          <a14:foregroundMark x1="48594" y1="55521" x2="51563" y2="60729"/>
                          <a14:foregroundMark x1="51563" y1="60729" x2="53906" y2="62500"/>
                          <a14:foregroundMark x1="44844" y1="53229" x2="47813" y2="57813"/>
                          <a14:foregroundMark x1="47813" y1="57813" x2="54297" y2="63646"/>
                          <a14:backgroundMark x1="42031" y1="55833" x2="51484" y2="68646"/>
                          <a14:backgroundMark x1="51484" y1="68646" x2="54766" y2="65313"/>
                          <a14:backgroundMark x1="35703" y1="7813" x2="37343" y2="7853"/>
                          <a14:backgroundMark x1="40156" y1="7187" x2="40879" y2="7654"/>
                          <a14:backgroundMark x1="37181" y1="43017" x2="37422" y2="43438"/>
                          <a14:backgroundMark x1="34141" y1="37708" x2="35279" y2="39696"/>
                          <a14:backgroundMark x1="37969" y1="43750" x2="39141" y2="46458"/>
                        </a14:backgroundRemoval>
                      </a14:imgEffect>
                    </a14:imgLayer>
                  </a14:imgProps>
                </a:ext>
                <a:ext uri="{28A0092B-C50C-407E-A947-70E740481C1C}">
                  <a14:useLocalDpi xmlns:a14="http://schemas.microsoft.com/office/drawing/2010/main" val="0"/>
                </a:ext>
              </a:extLst>
            </a:blip>
            <a:stretch>
              <a:fillRect/>
            </a:stretch>
          </p:blipFill>
          <p:spPr>
            <a:xfrm rot="809309">
              <a:off x="3261933" y="2133518"/>
              <a:ext cx="9716690" cy="6688636"/>
            </a:xfrm>
            <a:prstGeom prst="rect">
              <a:avLst/>
            </a:prstGeom>
            <a:noFill/>
          </p:spPr>
        </p:pic>
        <p:pic>
          <p:nvPicPr>
            <p:cNvPr id="7" name="Picture 6" descr="Icon&#10;&#10;Description automatically generated">
              <a:extLst>
                <a:ext uri="{FF2B5EF4-FFF2-40B4-BE49-F238E27FC236}">
                  <a16:creationId xmlns:a16="http://schemas.microsoft.com/office/drawing/2014/main" id="{9249C889-764C-E5D4-180E-89A47A65B785}"/>
                </a:ext>
              </a:extLst>
            </p:cNvPr>
            <p:cNvPicPr>
              <a:picLocks noChangeAspect="1"/>
            </p:cNvPicPr>
            <p:nvPr/>
          </p:nvPicPr>
          <p:blipFill rotWithShape="1">
            <a:blip r:embed="rId5">
              <a:alphaModFix amt="70000"/>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6329" r="8892" b="3"/>
            <a:stretch/>
          </p:blipFill>
          <p:spPr>
            <a:xfrm rot="21016164">
              <a:off x="-508703" y="1332246"/>
              <a:ext cx="7975608" cy="7055485"/>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p:spPr>
        </p:pic>
      </p:grpSp>
      <p:sp>
        <p:nvSpPr>
          <p:cNvPr id="2" name="Oval 1">
            <a:extLst>
              <a:ext uri="{FF2B5EF4-FFF2-40B4-BE49-F238E27FC236}">
                <a16:creationId xmlns:a16="http://schemas.microsoft.com/office/drawing/2014/main" id="{E8DDD154-5A0D-BCAE-95E6-89BF6A416F98}"/>
              </a:ext>
            </a:extLst>
          </p:cNvPr>
          <p:cNvSpPr/>
          <p:nvPr/>
        </p:nvSpPr>
        <p:spPr>
          <a:xfrm>
            <a:off x="1090864" y="-1363579"/>
            <a:ext cx="9890860" cy="9224211"/>
          </a:xfrm>
          <a:prstGeom prst="ellipse">
            <a:avLst/>
          </a:prstGeom>
          <a:solidFill>
            <a:schemeClr val="accent4">
              <a:lumMod val="20000"/>
              <a:lumOff val="80000"/>
              <a:alpha val="459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effectLst>
                <a:outerShdw blurRad="50800" dist="38100" dir="8100000" algn="tr" rotWithShape="0">
                  <a:prstClr val="black">
                    <a:alpha val="40000"/>
                  </a:prstClr>
                </a:outerShdw>
              </a:effectLst>
            </a:endParaRPr>
          </a:p>
        </p:txBody>
      </p:sp>
      <p:sp>
        <p:nvSpPr>
          <p:cNvPr id="10" name="TekstSylinder 1">
            <a:extLst>
              <a:ext uri="{FF2B5EF4-FFF2-40B4-BE49-F238E27FC236}">
                <a16:creationId xmlns:a16="http://schemas.microsoft.com/office/drawing/2014/main" id="{70EE7A56-44E0-0BBE-99C5-900935611722}"/>
              </a:ext>
            </a:extLst>
          </p:cNvPr>
          <p:cNvSpPr txBox="1"/>
          <p:nvPr/>
        </p:nvSpPr>
        <p:spPr>
          <a:xfrm>
            <a:off x="0" y="154998"/>
            <a:ext cx="1219200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6600" b="1" dirty="0">
                <a:ln w="9525">
                  <a:solidFill>
                    <a:srgbClr val="2E3558"/>
                  </a:solidFill>
                  <a:prstDash val="solid"/>
                </a:ln>
                <a:solidFill>
                  <a:schemeClr val="accent2">
                    <a:lumMod val="75000"/>
                  </a:schemeClr>
                </a:solidFill>
                <a:effectLst>
                  <a:outerShdw blurRad="50800" dist="38100" dir="5400000" algn="t" rotWithShape="0">
                    <a:prstClr val="black">
                      <a:alpha val="40000"/>
                    </a:prstClr>
                  </a:outerShdw>
                </a:effectLst>
                <a:latin typeface="Helvetica Neue" panose="02000503000000020004" pitchFamily="2" charset="0"/>
                <a:ea typeface="Helvetica Neue" panose="02000503000000020004" pitchFamily="2" charset="0"/>
                <a:cs typeface="Helvetica Neue" panose="02000503000000020004" pitchFamily="2" charset="0"/>
              </a:rPr>
              <a:t>GUD SER TIL HJERTET</a:t>
            </a:r>
          </a:p>
        </p:txBody>
      </p:sp>
      <p:pic>
        <p:nvPicPr>
          <p:cNvPr id="4" name="Picture 1" descr="Shape&#10;&#10;Description automatically generated with medium confidence">
            <a:extLst>
              <a:ext uri="{FF2B5EF4-FFF2-40B4-BE49-F238E27FC236}">
                <a16:creationId xmlns:a16="http://schemas.microsoft.com/office/drawing/2014/main" id="{7F0C061B-25B1-532E-B676-2B19E01E02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5458" y="0"/>
            <a:ext cx="13400649" cy="7537865"/>
          </a:xfrm>
          <a:prstGeom prst="rect">
            <a:avLst/>
          </a:prstGeom>
        </p:spPr>
      </p:pic>
      <p:pic>
        <p:nvPicPr>
          <p:cNvPr id="3" name="Bilde 4" descr="Et bilde som inneholder vektorgrafikk&#10;&#10;Automatisk generert beskrivelse">
            <a:extLst>
              <a:ext uri="{FF2B5EF4-FFF2-40B4-BE49-F238E27FC236}">
                <a16:creationId xmlns:a16="http://schemas.microsoft.com/office/drawing/2014/main" id="{7A05D9E5-2241-8676-299A-73492A43E044}"/>
              </a:ext>
            </a:extLst>
          </p:cNvPr>
          <p:cNvPicPr>
            <a:picLocks noChangeAspect="1"/>
          </p:cNvPicPr>
          <p:nvPr/>
        </p:nvPicPr>
        <p:blipFill>
          <a:blip r:embed="rId8"/>
          <a:stretch>
            <a:fillRect/>
          </a:stretch>
        </p:blipFill>
        <p:spPr>
          <a:xfrm>
            <a:off x="1838325" y="342900"/>
            <a:ext cx="8801100" cy="6591300"/>
          </a:xfrm>
          <a:prstGeom prst="rect">
            <a:avLst/>
          </a:prstGeom>
        </p:spPr>
      </p:pic>
    </p:spTree>
    <p:extLst>
      <p:ext uri="{BB962C8B-B14F-4D97-AF65-F5344CB8AC3E}">
        <p14:creationId xmlns:p14="http://schemas.microsoft.com/office/powerpoint/2010/main" val="101194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 clipart&#10;&#10;Description automatically generated">
            <a:extLst>
              <a:ext uri="{FF2B5EF4-FFF2-40B4-BE49-F238E27FC236}">
                <a16:creationId xmlns:a16="http://schemas.microsoft.com/office/drawing/2014/main" id="{B2B6424A-1D6C-6549-675D-19A7E0E68BD1}"/>
              </a:ext>
            </a:extLst>
          </p:cNvPr>
          <p:cNvPicPr>
            <a:picLocks noChangeAspect="1"/>
          </p:cNvPicPr>
          <p:nvPr/>
        </p:nvPicPr>
        <p:blipFill rotWithShape="1">
          <a:blip r:embed="rId3">
            <a:extLst>
              <a:ext uri="{28A0092B-C50C-407E-A947-70E740481C1C}">
                <a14:useLocalDpi xmlns:a14="http://schemas.microsoft.com/office/drawing/2010/main" val="0"/>
              </a:ext>
            </a:extLst>
          </a:blip>
          <a:srcRect t="11084"/>
          <a:stretch/>
        </p:blipFill>
        <p:spPr>
          <a:xfrm>
            <a:off x="20" y="1282"/>
            <a:ext cx="12191980" cy="6856718"/>
          </a:xfrm>
          <a:prstGeom prst="rect">
            <a:avLst/>
          </a:prstGeom>
        </p:spPr>
      </p:pic>
      <p:pic>
        <p:nvPicPr>
          <p:cNvPr id="2" name="Picture 1" descr="Shape&#10;&#10;Description automatically generated with medium confidence">
            <a:extLst>
              <a:ext uri="{FF2B5EF4-FFF2-40B4-BE49-F238E27FC236}">
                <a16:creationId xmlns:a16="http://schemas.microsoft.com/office/drawing/2014/main" id="{5C8C7059-7EA9-E517-D583-356CA2EDD7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5458" y="0"/>
            <a:ext cx="13400649" cy="7537865"/>
          </a:xfrm>
          <a:prstGeom prst="rect">
            <a:avLst/>
          </a:prstGeom>
        </p:spPr>
      </p:pic>
    </p:spTree>
    <p:extLst>
      <p:ext uri="{BB962C8B-B14F-4D97-AF65-F5344CB8AC3E}">
        <p14:creationId xmlns:p14="http://schemas.microsoft.com/office/powerpoint/2010/main" val="369090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clipart&#10;&#10;Description automatically generated">
            <a:extLst>
              <a:ext uri="{FF2B5EF4-FFF2-40B4-BE49-F238E27FC236}">
                <a16:creationId xmlns:a16="http://schemas.microsoft.com/office/drawing/2014/main" id="{C2521AB0-4F9C-8CD7-5FA4-7CDDAC6FB417}"/>
              </a:ext>
            </a:extLst>
          </p:cNvPr>
          <p:cNvPicPr>
            <a:picLocks noChangeAspect="1"/>
          </p:cNvPicPr>
          <p:nvPr/>
        </p:nvPicPr>
        <p:blipFill rotWithShape="1">
          <a:blip r:embed="rId3">
            <a:extLst>
              <a:ext uri="{28A0092B-C50C-407E-A947-70E740481C1C}">
                <a14:useLocalDpi xmlns:a14="http://schemas.microsoft.com/office/drawing/2010/main" val="0"/>
              </a:ext>
            </a:extLst>
          </a:blip>
          <a:srcRect t="8111" b="2973"/>
          <a:stretch/>
        </p:blipFill>
        <p:spPr>
          <a:xfrm>
            <a:off x="20" y="1282"/>
            <a:ext cx="12191980" cy="6856718"/>
          </a:xfrm>
          <a:prstGeom prst="rect">
            <a:avLst/>
          </a:prstGeom>
        </p:spPr>
      </p:pic>
      <p:pic>
        <p:nvPicPr>
          <p:cNvPr id="2" name="Picture 1" descr="Shape&#10;&#10;Description automatically generated with medium confidence">
            <a:extLst>
              <a:ext uri="{FF2B5EF4-FFF2-40B4-BE49-F238E27FC236}">
                <a16:creationId xmlns:a16="http://schemas.microsoft.com/office/drawing/2014/main" id="{83E4BB49-660E-E746-3084-2868CB6898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5458" y="0"/>
            <a:ext cx="13400649" cy="7537865"/>
          </a:xfrm>
          <a:prstGeom prst="rect">
            <a:avLst/>
          </a:prstGeom>
        </p:spPr>
      </p:pic>
    </p:spTree>
    <p:extLst>
      <p:ext uri="{BB962C8B-B14F-4D97-AF65-F5344CB8AC3E}">
        <p14:creationId xmlns:p14="http://schemas.microsoft.com/office/powerpoint/2010/main" val="664390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9C8B5"/>
        </a:solidFill>
        <a:effectLst/>
      </p:bgPr>
    </p:bg>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8FD9A614-661A-77EB-D282-D6056804D2BB}"/>
              </a:ext>
            </a:extLst>
          </p:cNvPr>
          <p:cNvPicPr>
            <a:picLocks noChangeAspect="1"/>
          </p:cNvPicPr>
          <p:nvPr/>
        </p:nvPicPr>
        <p:blipFill>
          <a:blip r:embed="rId3">
            <a:alphaModFix amt="5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60056" y="478620"/>
            <a:ext cx="8505839" cy="6379380"/>
          </a:xfrm>
          <a:prstGeom prst="rect">
            <a:avLst/>
          </a:prstGeom>
        </p:spPr>
      </p:pic>
      <p:sp>
        <p:nvSpPr>
          <p:cNvPr id="9" name="TextBox 8">
            <a:extLst>
              <a:ext uri="{FF2B5EF4-FFF2-40B4-BE49-F238E27FC236}">
                <a16:creationId xmlns:a16="http://schemas.microsoft.com/office/drawing/2014/main" id="{A4091842-5FB1-4F4E-6272-E9049EA1158A}"/>
              </a:ext>
            </a:extLst>
          </p:cNvPr>
          <p:cNvSpPr txBox="1"/>
          <p:nvPr/>
        </p:nvSpPr>
        <p:spPr>
          <a:xfrm>
            <a:off x="1219201" y="1756330"/>
            <a:ext cx="10202778" cy="7883633"/>
          </a:xfrm>
          <a:prstGeom prst="rect">
            <a:avLst/>
          </a:prstGeom>
          <a:noFill/>
        </p:spPr>
        <p:txBody>
          <a:bodyPr wrap="square" lIns="91440" tIns="45720" rIns="91440" bIns="45720" numCol="2" anchor="t">
            <a:spAutoFit/>
          </a:bodyPr>
          <a:lstStyle/>
          <a:p>
            <a:pPr algn="l">
              <a:lnSpc>
                <a:spcPct val="150000"/>
              </a:lnSpc>
            </a:pPr>
            <a:r>
              <a:rPr lang="en-GB" sz="2000" b="1" i="0" dirty="0">
                <a:solidFill>
                  <a:srgbClr val="1B1B27"/>
                </a:solidFill>
                <a:effectLst/>
                <a:latin typeface="Arial"/>
                <a:cs typeface="Arial"/>
              </a:rPr>
              <a:t>1. </a:t>
            </a:r>
            <a:r>
              <a:rPr lang="en-GB" sz="2000" b="0" i="0" dirty="0">
                <a:solidFill>
                  <a:srgbClr val="1B1B27"/>
                </a:solidFill>
                <a:effectLst/>
                <a:latin typeface="Arial"/>
                <a:cs typeface="Arial"/>
              </a:rPr>
              <a:t>Jesus </a:t>
            </a:r>
            <a:r>
              <a:rPr lang="en-GB" sz="2000" b="0" i="0" dirty="0" err="1">
                <a:solidFill>
                  <a:srgbClr val="1B1B27"/>
                </a:solidFill>
                <a:effectLst/>
                <a:latin typeface="Arial"/>
                <a:cs typeface="Arial"/>
              </a:rPr>
              <a:t>alene</a:t>
            </a:r>
            <a:r>
              <a:rPr lang="en-GB" sz="2000" b="0" i="0" dirty="0">
                <a:solidFill>
                  <a:srgbClr val="1B1B27"/>
                </a:solidFill>
                <a:effectLst/>
                <a:latin typeface="Arial"/>
                <a:cs typeface="Arial"/>
              </a:rPr>
              <a:t> </a:t>
            </a:r>
            <a:r>
              <a:rPr lang="en-GB" sz="2000" dirty="0" err="1">
                <a:solidFill>
                  <a:srgbClr val="1B1B27"/>
                </a:solidFill>
                <a:latin typeface="Arial"/>
                <a:cs typeface="Arial"/>
              </a:rPr>
              <a:t>mit</a:t>
            </a:r>
            <a:r>
              <a:rPr lang="en-GB" sz="2000" b="0" i="0" dirty="0">
                <a:solidFill>
                  <a:srgbClr val="1B1B27"/>
                </a:solidFill>
                <a:effectLst/>
                <a:latin typeface="Arial"/>
                <a:cs typeface="Arial"/>
              </a:rPr>
              <a:t> </a:t>
            </a:r>
            <a:r>
              <a:rPr lang="en-GB" sz="2000" b="0" i="0" dirty="0" err="1">
                <a:solidFill>
                  <a:srgbClr val="1B1B27"/>
                </a:solidFill>
                <a:effectLst/>
                <a:latin typeface="Arial"/>
                <a:cs typeface="Arial"/>
              </a:rPr>
              <a:t>hjerte</a:t>
            </a:r>
            <a:r>
              <a:rPr lang="en-GB" sz="2000" b="0" i="0" dirty="0">
                <a:solidFill>
                  <a:srgbClr val="1B1B27"/>
                </a:solidFill>
                <a:effectLst/>
                <a:latin typeface="Arial"/>
                <a:cs typeface="Arial"/>
              </a:rPr>
              <a:t> </a:t>
            </a:r>
            <a:r>
              <a:rPr lang="en-GB" sz="2000" b="0" i="0" dirty="0" err="1">
                <a:solidFill>
                  <a:srgbClr val="1B1B27"/>
                </a:solidFill>
                <a:effectLst/>
                <a:latin typeface="Arial"/>
                <a:cs typeface="Arial"/>
              </a:rPr>
              <a:t>skal</a:t>
            </a:r>
            <a:r>
              <a:rPr lang="en-GB" sz="2000" b="0" i="0" dirty="0">
                <a:solidFill>
                  <a:srgbClr val="1B1B27"/>
                </a:solidFill>
                <a:effectLst/>
                <a:latin typeface="Arial"/>
                <a:cs typeface="Arial"/>
              </a:rPr>
              <a:t> </a:t>
            </a:r>
            <a:r>
              <a:rPr lang="en-GB" sz="2000" dirty="0" err="1">
                <a:solidFill>
                  <a:srgbClr val="1B1B27"/>
                </a:solidFill>
                <a:latin typeface="Arial"/>
                <a:cs typeface="Arial"/>
              </a:rPr>
              <a:t>eje</a:t>
            </a:r>
            <a:r>
              <a:rPr lang="en-GB" sz="2000" b="0" i="0" dirty="0">
                <a:solidFill>
                  <a:srgbClr val="1B1B27"/>
                </a:solidFill>
                <a:effectLst/>
                <a:latin typeface="Arial"/>
                <a:cs typeface="Arial"/>
              </a:rPr>
              <a:t>,</a:t>
            </a:r>
          </a:p>
          <a:p>
            <a:pPr algn="l">
              <a:lnSpc>
                <a:spcPct val="150000"/>
              </a:lnSpc>
            </a:pPr>
            <a:r>
              <a:rPr lang="en-GB" sz="2000" b="0" i="0" dirty="0">
                <a:solidFill>
                  <a:srgbClr val="1B1B27"/>
                </a:solidFill>
                <a:effectLst/>
                <a:latin typeface="Arial"/>
                <a:cs typeface="Arial"/>
              </a:rPr>
              <a:t>Jesus </a:t>
            </a:r>
            <a:r>
              <a:rPr lang="en-GB" sz="2000" b="0" i="0" dirty="0" err="1">
                <a:solidFill>
                  <a:srgbClr val="1B1B27"/>
                </a:solidFill>
                <a:effectLst/>
                <a:latin typeface="Arial"/>
                <a:cs typeface="Arial"/>
              </a:rPr>
              <a:t>alene</a:t>
            </a:r>
            <a:r>
              <a:rPr lang="en-GB" sz="2000" b="0" i="0" dirty="0">
                <a:solidFill>
                  <a:srgbClr val="1B1B27"/>
                </a:solidFill>
                <a:effectLst/>
                <a:latin typeface="Arial"/>
                <a:cs typeface="Arial"/>
              </a:rPr>
              <a:t> </a:t>
            </a:r>
            <a:r>
              <a:rPr lang="en-GB" sz="2000" dirty="0" err="1">
                <a:solidFill>
                  <a:srgbClr val="1B1B27"/>
                </a:solidFill>
                <a:latin typeface="Arial"/>
                <a:cs typeface="Arial"/>
              </a:rPr>
              <a:t>derinde</a:t>
            </a:r>
            <a:r>
              <a:rPr lang="en-GB" sz="2000" b="0" i="0" dirty="0">
                <a:solidFill>
                  <a:srgbClr val="1B1B27"/>
                </a:solidFill>
                <a:effectLst/>
                <a:latin typeface="Arial"/>
                <a:cs typeface="Arial"/>
              </a:rPr>
              <a:t> </a:t>
            </a:r>
            <a:r>
              <a:rPr lang="en-GB" sz="2000" b="0" i="0" dirty="0" err="1">
                <a:solidFill>
                  <a:srgbClr val="1B1B27"/>
                </a:solidFill>
                <a:effectLst/>
                <a:latin typeface="Arial"/>
                <a:cs typeface="Arial"/>
              </a:rPr>
              <a:t>skal</a:t>
            </a:r>
            <a:r>
              <a:rPr lang="en-GB" sz="2000" b="0" i="0" dirty="0">
                <a:solidFill>
                  <a:srgbClr val="1B1B27"/>
                </a:solidFill>
                <a:effectLst/>
                <a:latin typeface="Arial"/>
                <a:cs typeface="Arial"/>
              </a:rPr>
              <a:t> </a:t>
            </a:r>
            <a:r>
              <a:rPr lang="en-GB" sz="2000" b="0" i="0" dirty="0" err="1">
                <a:solidFill>
                  <a:srgbClr val="1B1B27"/>
                </a:solidFill>
                <a:effectLst/>
                <a:latin typeface="Arial"/>
                <a:cs typeface="Arial"/>
              </a:rPr>
              <a:t>bo</a:t>
            </a:r>
            <a:r>
              <a:rPr lang="en-GB" sz="2000" b="0" i="0" dirty="0">
                <a:solidFill>
                  <a:srgbClr val="1B1B27"/>
                </a:solidFill>
                <a:effectLst/>
                <a:latin typeface="Arial"/>
                <a:cs typeface="Arial"/>
              </a:rPr>
              <a:t>.</a:t>
            </a:r>
          </a:p>
          <a:p>
            <a:pPr algn="l">
              <a:lnSpc>
                <a:spcPct val="150000"/>
              </a:lnSpc>
            </a:pPr>
            <a:r>
              <a:rPr lang="en-GB" sz="2000" b="0" i="0" dirty="0" err="1">
                <a:solidFill>
                  <a:srgbClr val="1B1B27"/>
                </a:solidFill>
                <a:effectLst/>
                <a:latin typeface="Arial"/>
                <a:cs typeface="Arial"/>
              </a:rPr>
              <a:t>Intet</a:t>
            </a:r>
            <a:r>
              <a:rPr lang="en-GB" sz="2000" b="0" i="0" dirty="0">
                <a:solidFill>
                  <a:srgbClr val="1B1B27"/>
                </a:solidFill>
                <a:effectLst/>
                <a:latin typeface="Arial"/>
                <a:cs typeface="Arial"/>
              </a:rPr>
              <a:t> </a:t>
            </a:r>
            <a:r>
              <a:rPr lang="en-GB" sz="2000" b="0" i="0" dirty="0" err="1">
                <a:solidFill>
                  <a:srgbClr val="1B1B27"/>
                </a:solidFill>
                <a:effectLst/>
                <a:latin typeface="Arial"/>
                <a:cs typeface="Arial"/>
              </a:rPr>
              <a:t>hans</a:t>
            </a:r>
            <a:r>
              <a:rPr lang="en-GB" sz="2000" b="0" i="0" dirty="0">
                <a:solidFill>
                  <a:srgbClr val="1B1B27"/>
                </a:solidFill>
                <a:effectLst/>
                <a:latin typeface="Arial"/>
                <a:cs typeface="Arial"/>
              </a:rPr>
              <a:t> </a:t>
            </a:r>
            <a:r>
              <a:rPr lang="en-GB" sz="2000" dirty="0" err="1">
                <a:solidFill>
                  <a:srgbClr val="1B1B27"/>
                </a:solidFill>
                <a:latin typeface="Arial"/>
                <a:cs typeface="Arial"/>
              </a:rPr>
              <a:t>kærlighed</a:t>
            </a:r>
            <a:r>
              <a:rPr lang="en-GB" sz="2000" b="0" i="0" dirty="0">
                <a:solidFill>
                  <a:srgbClr val="1B1B27"/>
                </a:solidFill>
                <a:effectLst/>
                <a:latin typeface="Arial"/>
                <a:cs typeface="Arial"/>
              </a:rPr>
              <a:t> her </a:t>
            </a:r>
            <a:r>
              <a:rPr lang="en-GB" sz="2000" b="0" i="0" dirty="0" err="1">
                <a:solidFill>
                  <a:srgbClr val="1B1B27"/>
                </a:solidFill>
                <a:effectLst/>
                <a:latin typeface="Arial"/>
                <a:cs typeface="Arial"/>
              </a:rPr>
              <a:t>kan</a:t>
            </a:r>
            <a:r>
              <a:rPr lang="en-GB" sz="2000" b="0" i="0" dirty="0">
                <a:solidFill>
                  <a:srgbClr val="1B1B27"/>
                </a:solidFill>
                <a:effectLst/>
                <a:latin typeface="Arial"/>
                <a:cs typeface="Arial"/>
              </a:rPr>
              <a:t> </a:t>
            </a:r>
            <a:r>
              <a:rPr lang="en-GB" sz="2000" dirty="0" err="1">
                <a:solidFill>
                  <a:srgbClr val="1B1B27"/>
                </a:solidFill>
                <a:latin typeface="Arial"/>
                <a:cs typeface="Arial"/>
              </a:rPr>
              <a:t>opveje</a:t>
            </a:r>
            <a:r>
              <a:rPr lang="en-GB" sz="2000" b="0" i="0" dirty="0">
                <a:solidFill>
                  <a:srgbClr val="1B1B27"/>
                </a:solidFill>
                <a:effectLst/>
                <a:latin typeface="Arial"/>
                <a:cs typeface="Arial"/>
              </a:rPr>
              <a:t>,</a:t>
            </a:r>
          </a:p>
          <a:p>
            <a:pPr algn="l">
              <a:lnSpc>
                <a:spcPct val="150000"/>
              </a:lnSpc>
            </a:pPr>
            <a:r>
              <a:rPr lang="en-GB" sz="2000" b="0" i="0" dirty="0" err="1">
                <a:solidFill>
                  <a:srgbClr val="1B1B27"/>
                </a:solidFill>
                <a:effectLst/>
                <a:latin typeface="Arial"/>
                <a:cs typeface="Arial"/>
              </a:rPr>
              <a:t>kun</a:t>
            </a:r>
            <a:r>
              <a:rPr lang="en-GB" sz="2000" b="0" i="0" dirty="0">
                <a:solidFill>
                  <a:srgbClr val="1B1B27"/>
                </a:solidFill>
                <a:effectLst/>
                <a:latin typeface="Arial"/>
                <a:cs typeface="Arial"/>
              </a:rPr>
              <a:t> </a:t>
            </a:r>
            <a:r>
              <a:rPr lang="en-GB" sz="2000" b="0" i="0" dirty="0" err="1">
                <a:solidFill>
                  <a:srgbClr val="1B1B27"/>
                </a:solidFill>
                <a:effectLst/>
                <a:latin typeface="Arial"/>
                <a:cs typeface="Arial"/>
              </a:rPr>
              <a:t>hos</a:t>
            </a:r>
            <a:r>
              <a:rPr lang="en-GB" sz="2000" b="0" i="0" dirty="0">
                <a:solidFill>
                  <a:srgbClr val="1B1B27"/>
                </a:solidFill>
                <a:effectLst/>
                <a:latin typeface="Arial"/>
                <a:cs typeface="Arial"/>
              </a:rPr>
              <a:t> min Jesus min </a:t>
            </a:r>
            <a:r>
              <a:rPr lang="en-GB" sz="2000" dirty="0" err="1">
                <a:solidFill>
                  <a:srgbClr val="1B1B27"/>
                </a:solidFill>
                <a:latin typeface="Arial"/>
                <a:cs typeface="Arial"/>
              </a:rPr>
              <a:t>sjæl</a:t>
            </a:r>
            <a:r>
              <a:rPr lang="en-GB" sz="2000" b="0" i="0" dirty="0">
                <a:solidFill>
                  <a:srgbClr val="1B1B27"/>
                </a:solidFill>
                <a:effectLst/>
                <a:latin typeface="Arial"/>
                <a:cs typeface="Arial"/>
              </a:rPr>
              <a:t> </a:t>
            </a:r>
            <a:r>
              <a:rPr lang="en-GB" sz="2000" dirty="0">
                <a:solidFill>
                  <a:srgbClr val="1B1B27"/>
                </a:solidFill>
                <a:latin typeface="Arial"/>
                <a:cs typeface="Arial"/>
              </a:rPr>
              <a:t>finder</a:t>
            </a:r>
            <a:r>
              <a:rPr lang="en-GB" sz="2000" b="0" i="0" dirty="0">
                <a:solidFill>
                  <a:srgbClr val="1B1B27"/>
                </a:solidFill>
                <a:effectLst/>
                <a:latin typeface="Arial"/>
                <a:cs typeface="Arial"/>
              </a:rPr>
              <a:t> ro.</a:t>
            </a:r>
          </a:p>
          <a:p>
            <a:pPr algn="l">
              <a:lnSpc>
                <a:spcPct val="150000"/>
              </a:lnSpc>
            </a:pPr>
            <a:endParaRPr lang="en-GB" sz="2000" b="0" i="0">
              <a:solidFill>
                <a:srgbClr val="1B1B27"/>
              </a:solidFill>
              <a:effectLst/>
              <a:latin typeface="Arial" panose="020B0604020202020204" pitchFamily="34" charset="0"/>
              <a:cs typeface="Arial" panose="020B0604020202020204" pitchFamily="34" charset="0"/>
            </a:endParaRPr>
          </a:p>
          <a:p>
            <a:pPr algn="l">
              <a:lnSpc>
                <a:spcPct val="150000"/>
              </a:lnSpc>
            </a:pPr>
            <a:r>
              <a:rPr lang="en-GB" sz="2000" b="1" i="1" dirty="0">
                <a:solidFill>
                  <a:srgbClr val="1B1B27"/>
                </a:solidFill>
                <a:effectLst/>
                <a:latin typeface="Arial"/>
                <a:cs typeface="Arial"/>
              </a:rPr>
              <a:t>Refr.: </a:t>
            </a:r>
            <a:r>
              <a:rPr lang="en-GB" sz="2000" i="1" dirty="0">
                <a:solidFill>
                  <a:srgbClr val="1B1B27"/>
                </a:solidFill>
                <a:latin typeface="Arial"/>
                <a:cs typeface="Arial"/>
              </a:rPr>
              <a:t>Ej</a:t>
            </a:r>
            <a:r>
              <a:rPr lang="en-GB" sz="2000" b="0" i="1" dirty="0">
                <a:solidFill>
                  <a:srgbClr val="1B1B27"/>
                </a:solidFill>
                <a:effectLst/>
                <a:latin typeface="Arial"/>
                <a:cs typeface="Arial"/>
              </a:rPr>
              <a:t> </a:t>
            </a:r>
            <a:r>
              <a:rPr lang="en-GB" sz="2000" b="0" i="1" dirty="0" err="1">
                <a:solidFill>
                  <a:srgbClr val="1B1B27"/>
                </a:solidFill>
                <a:effectLst/>
                <a:latin typeface="Arial"/>
                <a:cs typeface="Arial"/>
              </a:rPr>
              <a:t>kan</a:t>
            </a:r>
            <a:r>
              <a:rPr lang="en-GB" sz="2000" b="0" i="1" dirty="0">
                <a:solidFill>
                  <a:srgbClr val="1B1B27"/>
                </a:solidFill>
                <a:effectLst/>
                <a:latin typeface="Arial"/>
                <a:cs typeface="Arial"/>
              </a:rPr>
              <a:t> </a:t>
            </a:r>
            <a:r>
              <a:rPr lang="en-GB" sz="2000" b="0" i="1" dirty="0" err="1">
                <a:solidFill>
                  <a:srgbClr val="1B1B27"/>
                </a:solidFill>
                <a:effectLst/>
                <a:latin typeface="Arial"/>
                <a:cs typeface="Arial"/>
              </a:rPr>
              <a:t>jeg</a:t>
            </a:r>
            <a:r>
              <a:rPr lang="en-GB" sz="2000" b="0" i="1" dirty="0">
                <a:solidFill>
                  <a:srgbClr val="1B1B27"/>
                </a:solidFill>
                <a:effectLst/>
                <a:latin typeface="Arial"/>
                <a:cs typeface="Arial"/>
              </a:rPr>
              <a:t> </a:t>
            </a:r>
            <a:r>
              <a:rPr lang="en-GB" sz="2000" b="0" i="1" dirty="0" err="1">
                <a:solidFill>
                  <a:srgbClr val="1B1B27"/>
                </a:solidFill>
                <a:effectLst/>
                <a:latin typeface="Arial"/>
                <a:cs typeface="Arial"/>
              </a:rPr>
              <a:t>sørge</a:t>
            </a:r>
            <a:r>
              <a:rPr lang="en-GB" sz="2000" b="0" i="1" dirty="0">
                <a:solidFill>
                  <a:srgbClr val="1B1B27"/>
                </a:solidFill>
                <a:effectLst/>
                <a:latin typeface="Arial"/>
                <a:cs typeface="Arial"/>
              </a:rPr>
              <a:t> </a:t>
            </a:r>
            <a:r>
              <a:rPr lang="en-GB" sz="2000" b="0" i="1" dirty="0" err="1">
                <a:solidFill>
                  <a:srgbClr val="1B1B27"/>
                </a:solidFill>
                <a:effectLst/>
                <a:latin typeface="Arial"/>
                <a:cs typeface="Arial"/>
              </a:rPr>
              <a:t>og</a:t>
            </a:r>
            <a:r>
              <a:rPr lang="en-GB" sz="2000" b="0" i="1" dirty="0">
                <a:solidFill>
                  <a:srgbClr val="1B1B27"/>
                </a:solidFill>
                <a:effectLst/>
                <a:latin typeface="Arial"/>
                <a:cs typeface="Arial"/>
              </a:rPr>
              <a:t> </a:t>
            </a:r>
            <a:r>
              <a:rPr lang="en-GB" sz="2000" i="1" dirty="0" err="1">
                <a:solidFill>
                  <a:srgbClr val="1B1B27"/>
                </a:solidFill>
                <a:latin typeface="Arial"/>
                <a:cs typeface="Arial"/>
              </a:rPr>
              <a:t>ej</a:t>
            </a:r>
            <a:r>
              <a:rPr lang="en-GB" sz="2000" b="0" i="1" dirty="0">
                <a:solidFill>
                  <a:srgbClr val="1B1B27"/>
                </a:solidFill>
                <a:effectLst/>
                <a:latin typeface="Arial"/>
                <a:cs typeface="Arial"/>
              </a:rPr>
              <a:t> </a:t>
            </a:r>
            <a:r>
              <a:rPr lang="en-GB" sz="2000" b="0" i="1" dirty="0" err="1">
                <a:solidFill>
                  <a:srgbClr val="1B1B27"/>
                </a:solidFill>
                <a:effectLst/>
                <a:latin typeface="Arial"/>
                <a:cs typeface="Arial"/>
              </a:rPr>
              <a:t>kan</a:t>
            </a:r>
            <a:r>
              <a:rPr lang="en-GB" sz="2000" b="0" i="1" dirty="0">
                <a:solidFill>
                  <a:srgbClr val="1B1B27"/>
                </a:solidFill>
                <a:effectLst/>
                <a:latin typeface="Arial"/>
                <a:cs typeface="Arial"/>
              </a:rPr>
              <a:t> </a:t>
            </a:r>
            <a:r>
              <a:rPr lang="en-GB" sz="2000" b="0" i="1" dirty="0" err="1">
                <a:solidFill>
                  <a:srgbClr val="1B1B27"/>
                </a:solidFill>
                <a:effectLst/>
                <a:latin typeface="Arial"/>
                <a:cs typeface="Arial"/>
              </a:rPr>
              <a:t>jeg</a:t>
            </a:r>
            <a:r>
              <a:rPr lang="en-GB" sz="2000" b="0" i="1" dirty="0">
                <a:solidFill>
                  <a:srgbClr val="1B1B27"/>
                </a:solidFill>
                <a:effectLst/>
                <a:latin typeface="Arial"/>
                <a:cs typeface="Arial"/>
              </a:rPr>
              <a:t> </a:t>
            </a:r>
            <a:r>
              <a:rPr lang="en-GB" sz="2000" b="0" i="1" dirty="0" err="1">
                <a:solidFill>
                  <a:srgbClr val="1B1B27"/>
                </a:solidFill>
                <a:effectLst/>
                <a:latin typeface="Arial"/>
                <a:cs typeface="Arial"/>
              </a:rPr>
              <a:t>klage</a:t>
            </a:r>
            <a:r>
              <a:rPr lang="en-GB" sz="2000" b="0" i="1" dirty="0">
                <a:solidFill>
                  <a:srgbClr val="1B1B27"/>
                </a:solidFill>
                <a:effectLst/>
                <a:latin typeface="Arial"/>
                <a:cs typeface="Arial"/>
              </a:rPr>
              <a:t>,</a:t>
            </a:r>
          </a:p>
          <a:p>
            <a:pPr algn="l">
              <a:lnSpc>
                <a:spcPct val="150000"/>
              </a:lnSpc>
            </a:pPr>
            <a:r>
              <a:rPr lang="en-GB" sz="2000" b="0" i="1" dirty="0">
                <a:solidFill>
                  <a:srgbClr val="1B1B27"/>
                </a:solidFill>
                <a:effectLst/>
                <a:latin typeface="Arial"/>
                <a:cs typeface="Arial"/>
              </a:rPr>
              <a:t>Jesus, min </a:t>
            </a:r>
            <a:r>
              <a:rPr lang="en-GB" sz="2000" b="0" i="1" dirty="0" err="1">
                <a:solidFill>
                  <a:srgbClr val="1B1B27"/>
                </a:solidFill>
                <a:effectLst/>
                <a:latin typeface="Arial"/>
                <a:cs typeface="Arial"/>
              </a:rPr>
              <a:t>bror</a:t>
            </a:r>
            <a:r>
              <a:rPr lang="en-GB" sz="2000" b="0" i="1" dirty="0">
                <a:solidFill>
                  <a:srgbClr val="1B1B27"/>
                </a:solidFill>
                <a:effectLst/>
                <a:latin typeface="Arial"/>
                <a:cs typeface="Arial"/>
              </a:rPr>
              <a:t>, </a:t>
            </a:r>
            <a:r>
              <a:rPr lang="en-GB" sz="2000" b="0" i="1" dirty="0" err="1">
                <a:solidFill>
                  <a:srgbClr val="1B1B27"/>
                </a:solidFill>
                <a:effectLst/>
                <a:latin typeface="Arial"/>
                <a:cs typeface="Arial"/>
              </a:rPr>
              <a:t>han</a:t>
            </a:r>
            <a:r>
              <a:rPr lang="en-GB" sz="2000" b="0" i="1" dirty="0">
                <a:solidFill>
                  <a:srgbClr val="1B1B27"/>
                </a:solidFill>
                <a:effectLst/>
                <a:latin typeface="Arial"/>
                <a:cs typeface="Arial"/>
              </a:rPr>
              <a:t> er </a:t>
            </a:r>
            <a:r>
              <a:rPr lang="en-GB" sz="2000" i="1" dirty="0" err="1">
                <a:solidFill>
                  <a:srgbClr val="1B1B27"/>
                </a:solidFill>
                <a:latin typeface="Arial"/>
                <a:cs typeface="Arial"/>
              </a:rPr>
              <a:t>altid</a:t>
            </a:r>
            <a:r>
              <a:rPr lang="en-GB" sz="2000" b="0" i="1" dirty="0">
                <a:solidFill>
                  <a:srgbClr val="1B1B27"/>
                </a:solidFill>
                <a:effectLst/>
                <a:latin typeface="Arial"/>
                <a:cs typeface="Arial"/>
              </a:rPr>
              <a:t> </a:t>
            </a:r>
            <a:r>
              <a:rPr lang="en-GB" sz="2000" i="1" dirty="0" err="1">
                <a:solidFill>
                  <a:srgbClr val="1B1B27"/>
                </a:solidFill>
                <a:latin typeface="Arial"/>
                <a:cs typeface="Arial"/>
              </a:rPr>
              <a:t>mig</a:t>
            </a:r>
            <a:r>
              <a:rPr lang="en-GB" sz="2000" b="0" i="1" dirty="0">
                <a:solidFill>
                  <a:srgbClr val="1B1B27"/>
                </a:solidFill>
                <a:effectLst/>
                <a:latin typeface="Arial"/>
                <a:cs typeface="Arial"/>
              </a:rPr>
              <a:t> </a:t>
            </a:r>
            <a:r>
              <a:rPr lang="en-GB" sz="2000" b="0" i="1" dirty="0" err="1">
                <a:solidFill>
                  <a:srgbClr val="1B1B27"/>
                </a:solidFill>
                <a:effectLst/>
                <a:latin typeface="Arial"/>
                <a:cs typeface="Arial"/>
              </a:rPr>
              <a:t>nær</a:t>
            </a:r>
            <a:r>
              <a:rPr lang="en-GB" sz="2000" b="0" i="1" dirty="0">
                <a:solidFill>
                  <a:srgbClr val="1B1B27"/>
                </a:solidFill>
                <a:effectLst/>
                <a:latin typeface="Arial"/>
                <a:cs typeface="Arial"/>
              </a:rPr>
              <a:t>.</a:t>
            </a:r>
          </a:p>
          <a:p>
            <a:pPr algn="l">
              <a:lnSpc>
                <a:spcPct val="150000"/>
              </a:lnSpc>
            </a:pPr>
            <a:r>
              <a:rPr lang="en-GB" sz="2000" b="0" i="1" dirty="0">
                <a:solidFill>
                  <a:srgbClr val="1B1B27"/>
                </a:solidFill>
                <a:effectLst/>
                <a:latin typeface="Arial"/>
                <a:cs typeface="Arial"/>
              </a:rPr>
              <a:t>Ja, </a:t>
            </a:r>
            <a:r>
              <a:rPr lang="en-GB" sz="2000" b="0" i="1" dirty="0" err="1">
                <a:solidFill>
                  <a:srgbClr val="1B1B27"/>
                </a:solidFill>
                <a:effectLst/>
                <a:latin typeface="Arial"/>
                <a:cs typeface="Arial"/>
              </a:rPr>
              <a:t>han</a:t>
            </a:r>
            <a:r>
              <a:rPr lang="en-GB" sz="2000" b="0" i="1" dirty="0">
                <a:solidFill>
                  <a:srgbClr val="1B1B27"/>
                </a:solidFill>
                <a:effectLst/>
                <a:latin typeface="Arial"/>
                <a:cs typeface="Arial"/>
              </a:rPr>
              <a:t> </a:t>
            </a:r>
            <a:r>
              <a:rPr lang="en-GB" sz="2000" b="0" i="1" dirty="0" err="1">
                <a:solidFill>
                  <a:srgbClr val="1B1B27"/>
                </a:solidFill>
                <a:effectLst/>
                <a:latin typeface="Arial"/>
                <a:cs typeface="Arial"/>
              </a:rPr>
              <a:t>har</a:t>
            </a:r>
            <a:r>
              <a:rPr lang="en-GB" sz="2000" b="0" i="1" dirty="0">
                <a:solidFill>
                  <a:srgbClr val="1B1B27"/>
                </a:solidFill>
                <a:effectLst/>
                <a:latin typeface="Arial"/>
                <a:cs typeface="Arial"/>
              </a:rPr>
              <a:t> </a:t>
            </a:r>
            <a:r>
              <a:rPr lang="en-GB" sz="2000" b="0" i="1" dirty="0" err="1">
                <a:solidFill>
                  <a:srgbClr val="1B1B27"/>
                </a:solidFill>
                <a:effectLst/>
                <a:latin typeface="Arial"/>
                <a:cs typeface="Arial"/>
              </a:rPr>
              <a:t>lovet</a:t>
            </a:r>
            <a:r>
              <a:rPr lang="en-GB" sz="2000" b="0" i="1" dirty="0">
                <a:solidFill>
                  <a:srgbClr val="1B1B27"/>
                </a:solidFill>
                <a:effectLst/>
                <a:latin typeface="Arial"/>
                <a:cs typeface="Arial"/>
              </a:rPr>
              <a:t> </a:t>
            </a:r>
            <a:r>
              <a:rPr lang="en-GB" sz="2000" i="1" dirty="0" err="1">
                <a:solidFill>
                  <a:srgbClr val="1B1B27"/>
                </a:solidFill>
                <a:latin typeface="Arial"/>
                <a:cs typeface="Arial"/>
              </a:rPr>
              <a:t>mig</a:t>
            </a:r>
            <a:r>
              <a:rPr lang="en-GB" sz="2000" b="0" i="1" dirty="0">
                <a:solidFill>
                  <a:srgbClr val="1B1B27"/>
                </a:solidFill>
                <a:effectLst/>
                <a:latin typeface="Arial"/>
                <a:cs typeface="Arial"/>
              </a:rPr>
              <a:t> </a:t>
            </a:r>
            <a:r>
              <a:rPr lang="en-GB" sz="2000" i="1" dirty="0" err="1">
                <a:solidFill>
                  <a:srgbClr val="1B1B27"/>
                </a:solidFill>
                <a:latin typeface="Arial"/>
                <a:cs typeface="Arial"/>
              </a:rPr>
              <a:t>altid</a:t>
            </a:r>
            <a:r>
              <a:rPr lang="en-GB" sz="2000" b="0" i="1" dirty="0">
                <a:solidFill>
                  <a:srgbClr val="1B1B27"/>
                </a:solidFill>
                <a:effectLst/>
                <a:latin typeface="Arial"/>
                <a:cs typeface="Arial"/>
              </a:rPr>
              <a:t> </a:t>
            </a:r>
            <a:r>
              <a:rPr lang="en-GB" sz="2000" b="0" i="1" dirty="0" err="1">
                <a:solidFill>
                  <a:srgbClr val="1B1B27"/>
                </a:solidFill>
                <a:effectLst/>
                <a:latin typeface="Arial"/>
                <a:cs typeface="Arial"/>
              </a:rPr>
              <a:t>bevare</a:t>
            </a:r>
            <a:r>
              <a:rPr lang="en-GB" sz="2000" b="0" i="1" dirty="0">
                <a:solidFill>
                  <a:srgbClr val="1B1B27"/>
                </a:solidFill>
                <a:effectLst/>
                <a:latin typeface="Arial"/>
                <a:cs typeface="Arial"/>
              </a:rPr>
              <a:t>.</a:t>
            </a:r>
          </a:p>
          <a:p>
            <a:pPr>
              <a:lnSpc>
                <a:spcPct val="150000"/>
              </a:lnSpc>
            </a:pPr>
            <a:r>
              <a:rPr lang="en-GB" sz="2000" i="1" dirty="0" err="1">
                <a:solidFill>
                  <a:srgbClr val="1B1B27"/>
                </a:solidFill>
                <a:latin typeface="Arial"/>
                <a:cs typeface="Arial"/>
              </a:rPr>
              <a:t>Trods</a:t>
            </a:r>
            <a:r>
              <a:rPr lang="en-GB" sz="2000" b="0" i="1" dirty="0">
                <a:solidFill>
                  <a:srgbClr val="1B1B27"/>
                </a:solidFill>
                <a:effectLst/>
                <a:latin typeface="Arial"/>
                <a:cs typeface="Arial"/>
              </a:rPr>
              <a:t> alle </a:t>
            </a:r>
            <a:r>
              <a:rPr lang="en-GB" sz="2000" i="1" dirty="0" err="1">
                <a:solidFill>
                  <a:srgbClr val="1B1B27"/>
                </a:solidFill>
                <a:latin typeface="Arial"/>
                <a:cs typeface="Arial"/>
              </a:rPr>
              <a:t>storme</a:t>
            </a:r>
            <a:r>
              <a:rPr lang="en-GB" sz="2000" b="0" i="1" dirty="0">
                <a:solidFill>
                  <a:srgbClr val="1B1B27"/>
                </a:solidFill>
                <a:effectLst/>
                <a:latin typeface="Arial"/>
                <a:cs typeface="Arial"/>
              </a:rPr>
              <a:t> </a:t>
            </a:r>
            <a:r>
              <a:rPr lang="en-GB" sz="2000" i="1" dirty="0">
                <a:solidFill>
                  <a:srgbClr val="1B1B27"/>
                </a:solidFill>
                <a:latin typeface="Arial"/>
                <a:cs typeface="Arial"/>
              </a:rPr>
              <a:t>mod </a:t>
            </a:r>
            <a:r>
              <a:rPr lang="en-GB" sz="2000" i="1" dirty="0" err="1">
                <a:solidFill>
                  <a:srgbClr val="1B1B27"/>
                </a:solidFill>
                <a:latin typeface="Arial"/>
                <a:cs typeface="Arial"/>
              </a:rPr>
              <a:t>hjemmet</a:t>
            </a:r>
            <a:r>
              <a:rPr lang="en-GB" sz="2000" b="0" i="1" dirty="0">
                <a:solidFill>
                  <a:srgbClr val="1B1B27"/>
                </a:solidFill>
                <a:effectLst/>
                <a:latin typeface="Arial"/>
                <a:cs typeface="Arial"/>
              </a:rPr>
              <a:t> det </a:t>
            </a:r>
            <a:r>
              <a:rPr lang="en-GB" sz="2000" b="0" i="1" dirty="0" err="1">
                <a:solidFill>
                  <a:srgbClr val="1B1B27"/>
                </a:solidFill>
                <a:effectLst/>
                <a:latin typeface="Arial"/>
                <a:cs typeface="Arial"/>
              </a:rPr>
              <a:t>bær</a:t>
            </a:r>
            <a:r>
              <a:rPr lang="en-GB" sz="2000" b="0" i="1" dirty="0">
                <a:solidFill>
                  <a:srgbClr val="1B1B27"/>
                </a:solidFill>
                <a:effectLst/>
                <a:latin typeface="Arial"/>
                <a:cs typeface="Arial"/>
              </a:rPr>
              <a:t>’.</a:t>
            </a:r>
          </a:p>
          <a:p>
            <a:pPr algn="l">
              <a:lnSpc>
                <a:spcPct val="150000"/>
              </a:lnSpc>
            </a:pPr>
            <a:endParaRPr lang="en-GB" sz="2000" i="1">
              <a:solidFill>
                <a:srgbClr val="1B1B27"/>
              </a:solidFill>
              <a:latin typeface="Arial" panose="020B0604020202020204" pitchFamily="34" charset="0"/>
              <a:cs typeface="Arial" panose="020B0604020202020204" pitchFamily="34" charset="0"/>
            </a:endParaRPr>
          </a:p>
          <a:p>
            <a:pPr algn="l">
              <a:lnSpc>
                <a:spcPct val="150000"/>
              </a:lnSpc>
            </a:pPr>
            <a:endParaRPr lang="en-GB" sz="2000" b="0" i="1">
              <a:solidFill>
                <a:srgbClr val="1B1B27"/>
              </a:solidFill>
              <a:effectLst/>
              <a:latin typeface="Arial" panose="020B0604020202020204" pitchFamily="34" charset="0"/>
              <a:cs typeface="Arial" panose="020B0604020202020204" pitchFamily="34" charset="0"/>
            </a:endParaRPr>
          </a:p>
          <a:p>
            <a:pPr algn="l">
              <a:lnSpc>
                <a:spcPct val="150000"/>
              </a:lnSpc>
            </a:pPr>
            <a:endParaRPr lang="en-GB" sz="2000" b="0" i="1">
              <a:solidFill>
                <a:srgbClr val="1B1B27"/>
              </a:solidFill>
              <a:effectLst/>
              <a:latin typeface="Arial" panose="020B0604020202020204" pitchFamily="34" charset="0"/>
              <a:cs typeface="Arial" panose="020B0604020202020204" pitchFamily="34" charset="0"/>
            </a:endParaRPr>
          </a:p>
          <a:p>
            <a:pPr algn="l">
              <a:lnSpc>
                <a:spcPct val="150000"/>
              </a:lnSpc>
            </a:pPr>
            <a:endParaRPr lang="en-GB" sz="2000" i="1">
              <a:solidFill>
                <a:srgbClr val="1B1B27"/>
              </a:solidFill>
              <a:latin typeface="Arial" panose="020B0604020202020204" pitchFamily="34" charset="0"/>
              <a:cs typeface="Arial" panose="020B0604020202020204" pitchFamily="34" charset="0"/>
            </a:endParaRPr>
          </a:p>
          <a:p>
            <a:pPr algn="l">
              <a:lnSpc>
                <a:spcPct val="150000"/>
              </a:lnSpc>
            </a:pPr>
            <a:endParaRPr lang="en-GB" sz="2000" b="0" i="1">
              <a:solidFill>
                <a:srgbClr val="1B1B27"/>
              </a:solidFill>
              <a:effectLst/>
              <a:latin typeface="Arial" panose="020B0604020202020204" pitchFamily="34" charset="0"/>
              <a:cs typeface="Arial" panose="020B0604020202020204" pitchFamily="34" charset="0"/>
            </a:endParaRPr>
          </a:p>
          <a:p>
            <a:pPr algn="l">
              <a:lnSpc>
                <a:spcPct val="150000"/>
              </a:lnSpc>
            </a:pPr>
            <a:endParaRPr lang="en-GB" sz="2000" i="1">
              <a:solidFill>
                <a:srgbClr val="1B1B27"/>
              </a:solidFill>
              <a:latin typeface="Arial" panose="020B0604020202020204" pitchFamily="34" charset="0"/>
              <a:cs typeface="Arial" panose="020B0604020202020204" pitchFamily="34" charset="0"/>
            </a:endParaRPr>
          </a:p>
          <a:p>
            <a:pPr algn="l">
              <a:lnSpc>
                <a:spcPct val="150000"/>
              </a:lnSpc>
            </a:pPr>
            <a:endParaRPr lang="en-GB" sz="2000" b="0" i="1">
              <a:solidFill>
                <a:srgbClr val="1B1B27"/>
              </a:solidFill>
              <a:effectLst/>
              <a:latin typeface="Arial" panose="020B0604020202020204" pitchFamily="34" charset="0"/>
              <a:cs typeface="Arial" panose="020B0604020202020204" pitchFamily="34" charset="0"/>
            </a:endParaRPr>
          </a:p>
          <a:p>
            <a:pPr algn="l">
              <a:lnSpc>
                <a:spcPct val="150000"/>
              </a:lnSpc>
            </a:pPr>
            <a:endParaRPr lang="en-GB" sz="2000" b="0" i="0">
              <a:solidFill>
                <a:srgbClr val="1B1B27"/>
              </a:solidFill>
              <a:effectLst/>
              <a:latin typeface="Arial" panose="020B0604020202020204" pitchFamily="34" charset="0"/>
              <a:cs typeface="Arial" panose="020B0604020202020204" pitchFamily="34" charset="0"/>
            </a:endParaRPr>
          </a:p>
          <a:p>
            <a:pPr algn="l">
              <a:lnSpc>
                <a:spcPct val="150000"/>
              </a:lnSpc>
            </a:pPr>
            <a:r>
              <a:rPr lang="en-GB" sz="2000" b="1" i="0" dirty="0">
                <a:solidFill>
                  <a:srgbClr val="1B1B27"/>
                </a:solidFill>
                <a:effectLst/>
                <a:latin typeface="Arial"/>
                <a:cs typeface="Arial"/>
              </a:rPr>
              <a:t>2. </a:t>
            </a:r>
            <a:r>
              <a:rPr lang="en-GB" sz="2000" b="0" i="0" dirty="0">
                <a:solidFill>
                  <a:srgbClr val="1B1B27"/>
                </a:solidFill>
                <a:effectLst/>
                <a:latin typeface="Arial"/>
                <a:cs typeface="Arial"/>
              </a:rPr>
              <a:t>Jesus </a:t>
            </a:r>
            <a:r>
              <a:rPr lang="en-GB" sz="2000" b="0" i="0" dirty="0" err="1">
                <a:solidFill>
                  <a:srgbClr val="1B1B27"/>
                </a:solidFill>
                <a:effectLst/>
                <a:latin typeface="Arial"/>
                <a:cs typeface="Arial"/>
              </a:rPr>
              <a:t>alene</a:t>
            </a:r>
            <a:r>
              <a:rPr lang="en-GB" sz="2000" b="0" i="0" dirty="0">
                <a:solidFill>
                  <a:srgbClr val="1B1B27"/>
                </a:solidFill>
                <a:effectLst/>
                <a:latin typeface="Arial"/>
                <a:cs typeface="Arial"/>
              </a:rPr>
              <a:t> </a:t>
            </a:r>
            <a:r>
              <a:rPr lang="en-GB" sz="2000" dirty="0" err="1">
                <a:solidFill>
                  <a:srgbClr val="1B1B27"/>
                </a:solidFill>
                <a:latin typeface="Arial"/>
                <a:cs typeface="Arial"/>
              </a:rPr>
              <a:t>mit</a:t>
            </a:r>
            <a:r>
              <a:rPr lang="en-GB" sz="2000" b="0" i="0" dirty="0">
                <a:solidFill>
                  <a:srgbClr val="1B1B27"/>
                </a:solidFill>
                <a:effectLst/>
                <a:latin typeface="Arial"/>
                <a:cs typeface="Arial"/>
              </a:rPr>
              <a:t> liv </a:t>
            </a:r>
            <a:r>
              <a:rPr lang="en-GB" sz="2000" b="0" i="0" dirty="0" err="1">
                <a:solidFill>
                  <a:srgbClr val="1B1B27"/>
                </a:solidFill>
                <a:effectLst/>
                <a:latin typeface="Arial"/>
                <a:cs typeface="Arial"/>
              </a:rPr>
              <a:t>skal</a:t>
            </a:r>
            <a:r>
              <a:rPr lang="en-GB" sz="2000" b="0" i="0" dirty="0">
                <a:solidFill>
                  <a:srgbClr val="1B1B27"/>
                </a:solidFill>
                <a:effectLst/>
                <a:latin typeface="Arial"/>
                <a:cs typeface="Arial"/>
              </a:rPr>
              <a:t> </a:t>
            </a:r>
            <a:r>
              <a:rPr lang="en-GB" sz="2000" b="0" i="0" dirty="0" err="1">
                <a:solidFill>
                  <a:srgbClr val="1B1B27"/>
                </a:solidFill>
                <a:effectLst/>
                <a:latin typeface="Arial"/>
                <a:cs typeface="Arial"/>
              </a:rPr>
              <a:t>tilhøre</a:t>
            </a:r>
            <a:r>
              <a:rPr lang="en-GB" sz="2000" b="0" i="0" dirty="0">
                <a:solidFill>
                  <a:srgbClr val="1B1B27"/>
                </a:solidFill>
                <a:effectLst/>
                <a:latin typeface="Arial"/>
                <a:cs typeface="Arial"/>
              </a:rPr>
              <a:t>.</a:t>
            </a:r>
          </a:p>
          <a:p>
            <a:pPr algn="l">
              <a:lnSpc>
                <a:spcPct val="150000"/>
              </a:lnSpc>
            </a:pPr>
            <a:r>
              <a:rPr lang="en-GB" sz="2000" b="0" i="0" dirty="0">
                <a:solidFill>
                  <a:srgbClr val="1B1B27"/>
                </a:solidFill>
                <a:effectLst/>
                <a:latin typeface="Arial"/>
                <a:cs typeface="Arial"/>
              </a:rPr>
              <a:t>Han </a:t>
            </a:r>
            <a:r>
              <a:rPr lang="en-GB" sz="2000" b="0" i="0" dirty="0" err="1">
                <a:solidFill>
                  <a:srgbClr val="1B1B27"/>
                </a:solidFill>
                <a:effectLst/>
                <a:latin typeface="Arial"/>
                <a:cs typeface="Arial"/>
              </a:rPr>
              <a:t>har</a:t>
            </a:r>
            <a:r>
              <a:rPr lang="en-GB" sz="2000" b="0" i="0" dirty="0">
                <a:solidFill>
                  <a:srgbClr val="1B1B27"/>
                </a:solidFill>
                <a:effectLst/>
                <a:latin typeface="Arial"/>
                <a:cs typeface="Arial"/>
              </a:rPr>
              <a:t> </a:t>
            </a:r>
            <a:r>
              <a:rPr lang="en-GB" sz="2000" dirty="0" err="1">
                <a:solidFill>
                  <a:srgbClr val="1B1B27"/>
                </a:solidFill>
                <a:latin typeface="Arial"/>
                <a:cs typeface="Arial"/>
              </a:rPr>
              <a:t>mig</a:t>
            </a:r>
            <a:r>
              <a:rPr lang="en-GB" sz="2000" b="0" i="0" dirty="0">
                <a:solidFill>
                  <a:srgbClr val="1B1B27"/>
                </a:solidFill>
                <a:effectLst/>
                <a:latin typeface="Arial"/>
                <a:cs typeface="Arial"/>
              </a:rPr>
              <a:t> </a:t>
            </a:r>
            <a:r>
              <a:rPr lang="en-GB" sz="2000" b="0" i="0" dirty="0" err="1">
                <a:solidFill>
                  <a:srgbClr val="1B1B27"/>
                </a:solidFill>
                <a:effectLst/>
                <a:latin typeface="Arial"/>
                <a:cs typeface="Arial"/>
              </a:rPr>
              <a:t>valgt</a:t>
            </a:r>
            <a:r>
              <a:rPr lang="en-GB" sz="2000" b="0" i="0" dirty="0">
                <a:solidFill>
                  <a:srgbClr val="1B1B27"/>
                </a:solidFill>
                <a:effectLst/>
                <a:latin typeface="Arial"/>
                <a:cs typeface="Arial"/>
              </a:rPr>
              <a:t> </a:t>
            </a:r>
            <a:r>
              <a:rPr lang="en-GB" sz="2000" b="0" i="0" dirty="0" err="1">
                <a:solidFill>
                  <a:srgbClr val="1B1B27"/>
                </a:solidFill>
                <a:effectLst/>
                <a:latin typeface="Arial"/>
                <a:cs typeface="Arial"/>
              </a:rPr>
              <a:t>til</a:t>
            </a:r>
            <a:r>
              <a:rPr lang="en-GB" sz="2000" b="0" i="0" dirty="0">
                <a:solidFill>
                  <a:srgbClr val="1B1B27"/>
                </a:solidFill>
                <a:effectLst/>
                <a:latin typeface="Arial"/>
                <a:cs typeface="Arial"/>
              </a:rPr>
              <a:t> sin </a:t>
            </a:r>
            <a:r>
              <a:rPr lang="en-GB" sz="2000" b="0" i="0" dirty="0" err="1">
                <a:solidFill>
                  <a:srgbClr val="1B1B27"/>
                </a:solidFill>
                <a:effectLst/>
                <a:latin typeface="Arial"/>
                <a:cs typeface="Arial"/>
              </a:rPr>
              <a:t>elskede</a:t>
            </a:r>
            <a:r>
              <a:rPr lang="en-GB" sz="2000" b="0" i="0" dirty="0">
                <a:solidFill>
                  <a:srgbClr val="1B1B27"/>
                </a:solidFill>
                <a:effectLst/>
                <a:latin typeface="Arial"/>
                <a:cs typeface="Arial"/>
              </a:rPr>
              <a:t> </a:t>
            </a:r>
            <a:r>
              <a:rPr lang="en-GB" sz="2000" b="0" i="0" dirty="0" err="1">
                <a:solidFill>
                  <a:srgbClr val="1B1B27"/>
                </a:solidFill>
                <a:effectLst/>
                <a:latin typeface="Arial"/>
                <a:cs typeface="Arial"/>
              </a:rPr>
              <a:t>brud</a:t>
            </a:r>
            <a:r>
              <a:rPr lang="en-GB" sz="2000" b="0" i="0" dirty="0">
                <a:solidFill>
                  <a:srgbClr val="1B1B27"/>
                </a:solidFill>
                <a:effectLst/>
                <a:latin typeface="Arial"/>
                <a:cs typeface="Arial"/>
              </a:rPr>
              <a:t>.</a:t>
            </a:r>
          </a:p>
          <a:p>
            <a:pPr algn="l">
              <a:lnSpc>
                <a:spcPct val="150000"/>
              </a:lnSpc>
            </a:pPr>
            <a:r>
              <a:rPr lang="en-GB" sz="2000" b="0" i="0" dirty="0">
                <a:solidFill>
                  <a:srgbClr val="1B1B27"/>
                </a:solidFill>
                <a:effectLst/>
                <a:latin typeface="Arial"/>
                <a:cs typeface="Arial"/>
              </a:rPr>
              <a:t>Om </a:t>
            </a:r>
            <a:r>
              <a:rPr lang="en-GB" sz="2000" b="0" i="0" dirty="0" err="1">
                <a:solidFill>
                  <a:srgbClr val="1B1B27"/>
                </a:solidFill>
                <a:effectLst/>
                <a:latin typeface="Arial"/>
                <a:cs typeface="Arial"/>
              </a:rPr>
              <a:t>jeg</a:t>
            </a:r>
            <a:r>
              <a:rPr lang="en-GB" sz="2000" b="0" i="0" dirty="0">
                <a:solidFill>
                  <a:srgbClr val="1B1B27"/>
                </a:solidFill>
                <a:effectLst/>
                <a:latin typeface="Arial"/>
                <a:cs typeface="Arial"/>
              </a:rPr>
              <a:t> </a:t>
            </a:r>
            <a:r>
              <a:rPr lang="en-GB" sz="2000" dirty="0">
                <a:solidFill>
                  <a:srgbClr val="1B1B27"/>
                </a:solidFill>
                <a:latin typeface="Arial"/>
                <a:cs typeface="Arial"/>
              </a:rPr>
              <a:t>blot</a:t>
            </a:r>
            <a:r>
              <a:rPr lang="en-GB" sz="2000" b="0" i="0" dirty="0">
                <a:solidFill>
                  <a:srgbClr val="1B1B27"/>
                </a:solidFill>
                <a:effectLst/>
                <a:latin typeface="Arial"/>
                <a:cs typeface="Arial"/>
              </a:rPr>
              <a:t> </a:t>
            </a:r>
            <a:r>
              <a:rPr lang="en-GB" sz="2000" b="0" i="0" dirty="0" err="1">
                <a:solidFill>
                  <a:srgbClr val="1B1B27"/>
                </a:solidFill>
                <a:effectLst/>
                <a:latin typeface="Arial"/>
                <a:cs typeface="Arial"/>
              </a:rPr>
              <a:t>stadig</a:t>
            </a:r>
            <a:r>
              <a:rPr lang="en-GB" sz="2000" b="0" i="0" dirty="0">
                <a:solidFill>
                  <a:srgbClr val="1B1B27"/>
                </a:solidFill>
                <a:effectLst/>
                <a:latin typeface="Arial"/>
                <a:cs typeface="Arial"/>
              </a:rPr>
              <a:t> </a:t>
            </a:r>
            <a:r>
              <a:rPr lang="en-GB" sz="2000" b="0" i="0" dirty="0" err="1">
                <a:solidFill>
                  <a:srgbClr val="1B1B27"/>
                </a:solidFill>
                <a:effectLst/>
                <a:latin typeface="Arial"/>
                <a:cs typeface="Arial"/>
              </a:rPr>
              <a:t>hans</a:t>
            </a:r>
            <a:r>
              <a:rPr lang="en-GB" sz="2000" b="0" i="0" dirty="0">
                <a:solidFill>
                  <a:srgbClr val="1B1B27"/>
                </a:solidFill>
                <a:effectLst/>
                <a:latin typeface="Arial"/>
                <a:cs typeface="Arial"/>
              </a:rPr>
              <a:t> </a:t>
            </a:r>
            <a:r>
              <a:rPr lang="en-GB" sz="2000" b="0" i="0" dirty="0" err="1">
                <a:solidFill>
                  <a:srgbClr val="1B1B27"/>
                </a:solidFill>
                <a:effectLst/>
                <a:latin typeface="Arial"/>
                <a:cs typeface="Arial"/>
              </a:rPr>
              <a:t>vilje</a:t>
            </a:r>
            <a:r>
              <a:rPr lang="en-GB" sz="2000" b="0" i="0" dirty="0">
                <a:solidFill>
                  <a:srgbClr val="1B1B27"/>
                </a:solidFill>
                <a:effectLst/>
                <a:latin typeface="Arial"/>
                <a:cs typeface="Arial"/>
              </a:rPr>
              <a:t> </a:t>
            </a:r>
            <a:r>
              <a:rPr lang="en-GB" sz="2000" dirty="0" err="1">
                <a:solidFill>
                  <a:srgbClr val="1B1B27"/>
                </a:solidFill>
                <a:latin typeface="Arial"/>
                <a:cs typeface="Arial"/>
              </a:rPr>
              <a:t>udfører</a:t>
            </a:r>
            <a:r>
              <a:rPr lang="en-GB" sz="2000" b="0" i="0" dirty="0">
                <a:solidFill>
                  <a:srgbClr val="1B1B27"/>
                </a:solidFill>
                <a:effectLst/>
                <a:latin typeface="Arial"/>
                <a:cs typeface="Arial"/>
              </a:rPr>
              <a:t>,</a:t>
            </a:r>
          </a:p>
          <a:p>
            <a:pPr algn="l">
              <a:lnSpc>
                <a:spcPct val="150000"/>
              </a:lnSpc>
            </a:pPr>
            <a:r>
              <a:rPr lang="en-GB" sz="2000" b="0" i="0" dirty="0" err="1">
                <a:solidFill>
                  <a:srgbClr val="1B1B27"/>
                </a:solidFill>
                <a:effectLst/>
                <a:latin typeface="Arial"/>
                <a:cs typeface="Arial"/>
              </a:rPr>
              <a:t>får</a:t>
            </a:r>
            <a:r>
              <a:rPr lang="en-GB" sz="2000" b="0" i="0" dirty="0">
                <a:solidFill>
                  <a:srgbClr val="1B1B27"/>
                </a:solidFill>
                <a:effectLst/>
                <a:latin typeface="Arial"/>
                <a:cs typeface="Arial"/>
              </a:rPr>
              <a:t> </a:t>
            </a:r>
            <a:r>
              <a:rPr lang="en-GB" sz="2000" b="0" i="0" dirty="0" err="1">
                <a:solidFill>
                  <a:srgbClr val="1B1B27"/>
                </a:solidFill>
                <a:effectLst/>
                <a:latin typeface="Arial"/>
                <a:cs typeface="Arial"/>
              </a:rPr>
              <a:t>jeg</a:t>
            </a:r>
            <a:r>
              <a:rPr lang="en-GB" sz="2000" b="0" i="0" dirty="0">
                <a:solidFill>
                  <a:srgbClr val="1B1B27"/>
                </a:solidFill>
                <a:effectLst/>
                <a:latin typeface="Arial"/>
                <a:cs typeface="Arial"/>
              </a:rPr>
              <a:t> </a:t>
            </a:r>
            <a:r>
              <a:rPr lang="en-GB" sz="2000" b="0" i="0" dirty="0" err="1">
                <a:solidFill>
                  <a:srgbClr val="1B1B27"/>
                </a:solidFill>
                <a:effectLst/>
                <a:latin typeface="Arial"/>
                <a:cs typeface="Arial"/>
              </a:rPr>
              <a:t>i</a:t>
            </a:r>
            <a:r>
              <a:rPr lang="en-GB" sz="2000" b="0" i="0" dirty="0">
                <a:solidFill>
                  <a:srgbClr val="1B1B27"/>
                </a:solidFill>
                <a:effectLst/>
                <a:latin typeface="Arial"/>
                <a:cs typeface="Arial"/>
              </a:rPr>
              <a:t> </a:t>
            </a:r>
            <a:r>
              <a:rPr lang="en-GB" sz="2000" b="0" i="0" dirty="0" err="1">
                <a:solidFill>
                  <a:srgbClr val="1B1B27"/>
                </a:solidFill>
                <a:effectLst/>
                <a:latin typeface="Arial"/>
                <a:cs typeface="Arial"/>
              </a:rPr>
              <a:t>himlen</a:t>
            </a:r>
            <a:r>
              <a:rPr lang="en-GB" sz="2000" b="0" i="0" dirty="0">
                <a:solidFill>
                  <a:srgbClr val="1B1B27"/>
                </a:solidFill>
                <a:effectLst/>
                <a:latin typeface="Arial"/>
                <a:cs typeface="Arial"/>
              </a:rPr>
              <a:t> det </a:t>
            </a:r>
            <a:r>
              <a:rPr lang="en-GB" sz="2000" dirty="0" err="1">
                <a:solidFill>
                  <a:srgbClr val="1B1B27"/>
                </a:solidFill>
                <a:latin typeface="Arial"/>
                <a:cs typeface="Arial"/>
              </a:rPr>
              <a:t>snehvide</a:t>
            </a:r>
            <a:r>
              <a:rPr lang="en-GB" sz="2000" b="0" i="0" dirty="0">
                <a:solidFill>
                  <a:srgbClr val="1B1B27"/>
                </a:solidFill>
                <a:effectLst/>
                <a:latin typeface="Arial"/>
                <a:cs typeface="Arial"/>
              </a:rPr>
              <a:t> </a:t>
            </a:r>
            <a:r>
              <a:rPr lang="en-GB" sz="2000" b="0" i="0" dirty="0" err="1">
                <a:solidFill>
                  <a:srgbClr val="1B1B27"/>
                </a:solidFill>
                <a:effectLst/>
                <a:latin typeface="Arial"/>
                <a:cs typeface="Arial"/>
              </a:rPr>
              <a:t>skrud</a:t>
            </a:r>
            <a:r>
              <a:rPr lang="en-GB" sz="2000" b="0" i="0" dirty="0">
                <a:solidFill>
                  <a:srgbClr val="1B1B27"/>
                </a:solidFill>
                <a:effectLst/>
                <a:latin typeface="Arial"/>
                <a:cs typeface="Arial"/>
              </a:rPr>
              <a:t>.</a:t>
            </a:r>
          </a:p>
          <a:p>
            <a:pPr algn="l">
              <a:lnSpc>
                <a:spcPct val="150000"/>
              </a:lnSpc>
            </a:pPr>
            <a:endParaRPr lang="en-GB" sz="2000" b="0" i="0">
              <a:solidFill>
                <a:srgbClr val="1B1B27"/>
              </a:solidFill>
              <a:effectLst/>
              <a:latin typeface="Arial" panose="020B0604020202020204" pitchFamily="34" charset="0"/>
              <a:cs typeface="Arial" panose="020B0604020202020204" pitchFamily="34" charset="0"/>
            </a:endParaRPr>
          </a:p>
          <a:p>
            <a:pPr algn="l">
              <a:lnSpc>
                <a:spcPct val="150000"/>
              </a:lnSpc>
            </a:pPr>
            <a:r>
              <a:rPr lang="en-GB" sz="2000" b="1" i="0" dirty="0">
                <a:solidFill>
                  <a:srgbClr val="1B1B27"/>
                </a:solidFill>
                <a:effectLst/>
                <a:latin typeface="Arial"/>
                <a:cs typeface="Arial"/>
              </a:rPr>
              <a:t>3. </a:t>
            </a:r>
            <a:r>
              <a:rPr lang="en-GB" sz="2000" b="0" i="0" dirty="0">
                <a:solidFill>
                  <a:srgbClr val="1B1B27"/>
                </a:solidFill>
                <a:effectLst/>
                <a:latin typeface="Arial"/>
                <a:cs typeface="Arial"/>
              </a:rPr>
              <a:t>Jesus </a:t>
            </a:r>
            <a:r>
              <a:rPr lang="en-GB" sz="2000" b="0" i="0" dirty="0" err="1">
                <a:solidFill>
                  <a:srgbClr val="1B1B27"/>
                </a:solidFill>
                <a:effectLst/>
                <a:latin typeface="Arial"/>
                <a:cs typeface="Arial"/>
              </a:rPr>
              <a:t>alene</a:t>
            </a:r>
            <a:r>
              <a:rPr lang="en-GB" sz="2000" b="0" i="0" dirty="0">
                <a:solidFill>
                  <a:srgbClr val="1B1B27"/>
                </a:solidFill>
                <a:effectLst/>
                <a:latin typeface="Arial"/>
                <a:cs typeface="Arial"/>
              </a:rPr>
              <a:t> er alt for </a:t>
            </a:r>
            <a:r>
              <a:rPr lang="en-GB" sz="2000" dirty="0" err="1">
                <a:solidFill>
                  <a:srgbClr val="1B1B27"/>
                </a:solidFill>
                <a:latin typeface="Arial"/>
                <a:cs typeface="Arial"/>
              </a:rPr>
              <a:t>mit</a:t>
            </a:r>
            <a:r>
              <a:rPr lang="en-GB" sz="2000" b="0" i="0" dirty="0">
                <a:solidFill>
                  <a:srgbClr val="1B1B27"/>
                </a:solidFill>
                <a:effectLst/>
                <a:latin typeface="Arial"/>
                <a:cs typeface="Arial"/>
              </a:rPr>
              <a:t> </a:t>
            </a:r>
            <a:r>
              <a:rPr lang="en-GB" sz="2000" b="0" i="0" dirty="0" err="1">
                <a:solidFill>
                  <a:srgbClr val="1B1B27"/>
                </a:solidFill>
                <a:effectLst/>
                <a:latin typeface="Arial"/>
                <a:cs typeface="Arial"/>
              </a:rPr>
              <a:t>hjerte</a:t>
            </a:r>
            <a:r>
              <a:rPr lang="en-GB" sz="2000" b="0" i="0" dirty="0">
                <a:solidFill>
                  <a:srgbClr val="1B1B27"/>
                </a:solidFill>
                <a:effectLst/>
                <a:latin typeface="Arial"/>
                <a:cs typeface="Arial"/>
              </a:rPr>
              <a:t>,</a:t>
            </a:r>
          </a:p>
          <a:p>
            <a:pPr algn="l">
              <a:lnSpc>
                <a:spcPct val="150000"/>
              </a:lnSpc>
            </a:pPr>
            <a:r>
              <a:rPr lang="en-GB" sz="2000" b="0" i="0" dirty="0" err="1">
                <a:solidFill>
                  <a:srgbClr val="1B1B27"/>
                </a:solidFill>
                <a:effectLst/>
                <a:latin typeface="Arial"/>
                <a:cs typeface="Arial"/>
              </a:rPr>
              <a:t>når</a:t>
            </a:r>
            <a:r>
              <a:rPr lang="en-GB" sz="2000" b="0" i="0" dirty="0">
                <a:solidFill>
                  <a:srgbClr val="1B1B27"/>
                </a:solidFill>
                <a:effectLst/>
                <a:latin typeface="Arial"/>
                <a:cs typeface="Arial"/>
              </a:rPr>
              <a:t> under </a:t>
            </a:r>
            <a:r>
              <a:rPr lang="en-GB" sz="2000" b="0" i="0" dirty="0" err="1">
                <a:solidFill>
                  <a:srgbClr val="1B1B27"/>
                </a:solidFill>
                <a:effectLst/>
                <a:latin typeface="Arial"/>
                <a:cs typeface="Arial"/>
              </a:rPr>
              <a:t>striden</a:t>
            </a:r>
            <a:r>
              <a:rPr lang="en-GB" sz="2000" b="0" i="0" dirty="0">
                <a:solidFill>
                  <a:srgbClr val="1B1B27"/>
                </a:solidFill>
                <a:effectLst/>
                <a:latin typeface="Arial"/>
                <a:cs typeface="Arial"/>
              </a:rPr>
              <a:t> </a:t>
            </a:r>
            <a:r>
              <a:rPr lang="en-GB" sz="2000" b="0" i="0" dirty="0" err="1">
                <a:solidFill>
                  <a:srgbClr val="1B1B27"/>
                </a:solidFill>
                <a:effectLst/>
                <a:latin typeface="Arial"/>
                <a:cs typeface="Arial"/>
              </a:rPr>
              <a:t>jeg</a:t>
            </a:r>
            <a:r>
              <a:rPr lang="en-GB" sz="2000" b="0" i="0" dirty="0">
                <a:solidFill>
                  <a:srgbClr val="1B1B27"/>
                </a:solidFill>
                <a:effectLst/>
                <a:latin typeface="Arial"/>
                <a:cs typeface="Arial"/>
              </a:rPr>
              <a:t> </a:t>
            </a:r>
            <a:r>
              <a:rPr lang="en-GB" sz="2000" b="0" i="0" dirty="0" err="1">
                <a:solidFill>
                  <a:srgbClr val="1B1B27"/>
                </a:solidFill>
                <a:effectLst/>
                <a:latin typeface="Arial"/>
                <a:cs typeface="Arial"/>
              </a:rPr>
              <a:t>føler</a:t>
            </a:r>
            <a:r>
              <a:rPr lang="en-GB" sz="2000" b="0" i="0" dirty="0">
                <a:solidFill>
                  <a:srgbClr val="1B1B27"/>
                </a:solidFill>
                <a:effectLst/>
                <a:latin typeface="Arial"/>
                <a:cs typeface="Arial"/>
              </a:rPr>
              <a:t> </a:t>
            </a:r>
            <a:r>
              <a:rPr lang="en-GB" sz="2000" dirty="0" err="1">
                <a:solidFill>
                  <a:srgbClr val="1B1B27"/>
                </a:solidFill>
                <a:latin typeface="Arial"/>
                <a:cs typeface="Arial"/>
              </a:rPr>
              <a:t>mig</a:t>
            </a:r>
            <a:r>
              <a:rPr lang="en-GB" sz="2000" b="0" i="0" dirty="0">
                <a:solidFill>
                  <a:srgbClr val="1B1B27"/>
                </a:solidFill>
                <a:effectLst/>
                <a:latin typeface="Arial"/>
                <a:cs typeface="Arial"/>
              </a:rPr>
              <a:t> </a:t>
            </a:r>
            <a:r>
              <a:rPr lang="en-GB" sz="2000" dirty="0" err="1">
                <a:solidFill>
                  <a:srgbClr val="1B1B27"/>
                </a:solidFill>
                <a:latin typeface="Arial"/>
                <a:cs typeface="Arial"/>
              </a:rPr>
              <a:t>svag</a:t>
            </a:r>
            <a:r>
              <a:rPr lang="en-GB" sz="2000" b="0" i="0" dirty="0">
                <a:solidFill>
                  <a:srgbClr val="1B1B27"/>
                </a:solidFill>
                <a:effectLst/>
                <a:latin typeface="Arial"/>
                <a:cs typeface="Arial"/>
              </a:rPr>
              <a:t>.</a:t>
            </a:r>
          </a:p>
          <a:p>
            <a:pPr algn="l">
              <a:lnSpc>
                <a:spcPct val="150000"/>
              </a:lnSpc>
            </a:pPr>
            <a:r>
              <a:rPr lang="en-GB" sz="2000" b="0" i="0" dirty="0" err="1">
                <a:solidFill>
                  <a:srgbClr val="1B1B27"/>
                </a:solidFill>
                <a:effectLst/>
                <a:latin typeface="Arial"/>
                <a:cs typeface="Arial"/>
              </a:rPr>
              <a:t>Livsflodens</a:t>
            </a:r>
            <a:r>
              <a:rPr lang="en-GB" sz="2000" b="0" i="0" dirty="0">
                <a:solidFill>
                  <a:srgbClr val="1B1B27"/>
                </a:solidFill>
                <a:effectLst/>
                <a:latin typeface="Arial"/>
                <a:cs typeface="Arial"/>
              </a:rPr>
              <a:t> </a:t>
            </a:r>
            <a:r>
              <a:rPr lang="en-GB" sz="2000" dirty="0" err="1">
                <a:solidFill>
                  <a:srgbClr val="1B1B27"/>
                </a:solidFill>
                <a:latin typeface="Arial"/>
                <a:cs typeface="Arial"/>
              </a:rPr>
              <a:t>vande</a:t>
            </a:r>
            <a:r>
              <a:rPr lang="en-GB" sz="2000" b="0" i="0" dirty="0">
                <a:solidFill>
                  <a:srgbClr val="1B1B27"/>
                </a:solidFill>
                <a:effectLst/>
                <a:latin typeface="Arial"/>
                <a:cs typeface="Arial"/>
              </a:rPr>
              <a:t> </a:t>
            </a:r>
            <a:r>
              <a:rPr lang="en-GB" sz="2000" b="0" i="0" dirty="0" err="1">
                <a:solidFill>
                  <a:srgbClr val="1B1B27"/>
                </a:solidFill>
                <a:effectLst/>
                <a:latin typeface="Arial"/>
                <a:cs typeface="Arial"/>
              </a:rPr>
              <a:t>kan</a:t>
            </a:r>
            <a:r>
              <a:rPr lang="en-GB" sz="2000" b="0" i="0" dirty="0">
                <a:solidFill>
                  <a:srgbClr val="1B1B27"/>
                </a:solidFill>
                <a:effectLst/>
                <a:latin typeface="Arial"/>
                <a:cs typeface="Arial"/>
              </a:rPr>
              <a:t> </a:t>
            </a:r>
            <a:r>
              <a:rPr lang="en-GB" sz="2000" b="0" i="0" dirty="0" err="1">
                <a:solidFill>
                  <a:srgbClr val="1B1B27"/>
                </a:solidFill>
                <a:effectLst/>
                <a:latin typeface="Arial"/>
                <a:cs typeface="Arial"/>
              </a:rPr>
              <a:t>mildne</a:t>
            </a:r>
            <a:r>
              <a:rPr lang="en-GB" sz="2000" b="0" i="0" dirty="0">
                <a:solidFill>
                  <a:srgbClr val="1B1B27"/>
                </a:solidFill>
                <a:effectLst/>
                <a:latin typeface="Arial"/>
                <a:cs typeface="Arial"/>
              </a:rPr>
              <a:t> min </a:t>
            </a:r>
            <a:r>
              <a:rPr lang="en-GB" sz="2000" b="0" i="0" dirty="0" err="1">
                <a:solidFill>
                  <a:srgbClr val="1B1B27"/>
                </a:solidFill>
                <a:effectLst/>
                <a:latin typeface="Arial"/>
                <a:cs typeface="Arial"/>
              </a:rPr>
              <a:t>smerte</a:t>
            </a:r>
            <a:r>
              <a:rPr lang="en-GB" sz="2000" b="0" i="0" dirty="0">
                <a:solidFill>
                  <a:srgbClr val="1B1B27"/>
                </a:solidFill>
                <a:effectLst/>
                <a:latin typeface="Arial"/>
                <a:cs typeface="Arial"/>
              </a:rPr>
              <a:t>.</a:t>
            </a:r>
          </a:p>
          <a:p>
            <a:pPr algn="l">
              <a:lnSpc>
                <a:spcPct val="150000"/>
              </a:lnSpc>
            </a:pPr>
            <a:r>
              <a:rPr lang="en-GB" sz="2000" b="0" i="0" dirty="0" err="1">
                <a:solidFill>
                  <a:srgbClr val="1B1B27"/>
                </a:solidFill>
                <a:effectLst/>
                <a:latin typeface="Arial"/>
                <a:cs typeface="Arial"/>
              </a:rPr>
              <a:t>Nåden</a:t>
            </a:r>
            <a:r>
              <a:rPr lang="en-GB" sz="2000" b="0" i="0" dirty="0">
                <a:solidFill>
                  <a:srgbClr val="1B1B27"/>
                </a:solidFill>
                <a:effectLst/>
                <a:latin typeface="Arial"/>
                <a:cs typeface="Arial"/>
              </a:rPr>
              <a:t> er </a:t>
            </a:r>
            <a:r>
              <a:rPr lang="en-GB" sz="2000" b="0" i="0" dirty="0" err="1">
                <a:solidFill>
                  <a:srgbClr val="1B1B27"/>
                </a:solidFill>
                <a:effectLst/>
                <a:latin typeface="Arial"/>
                <a:cs typeface="Arial"/>
              </a:rPr>
              <a:t>ny</a:t>
            </a:r>
            <a:r>
              <a:rPr lang="en-GB" sz="2000" b="0" i="0" dirty="0">
                <a:solidFill>
                  <a:srgbClr val="1B1B27"/>
                </a:solidFill>
                <a:effectLst/>
                <a:latin typeface="Arial"/>
                <a:cs typeface="Arial"/>
              </a:rPr>
              <a:t> for </a:t>
            </a:r>
            <a:r>
              <a:rPr lang="en-GB" sz="2000" b="0" i="0" dirty="0" err="1">
                <a:solidFill>
                  <a:srgbClr val="1B1B27"/>
                </a:solidFill>
                <a:effectLst/>
                <a:latin typeface="Arial"/>
                <a:cs typeface="Arial"/>
              </a:rPr>
              <a:t>hver</a:t>
            </a:r>
            <a:r>
              <a:rPr lang="en-GB" sz="2000" b="0" i="0" dirty="0">
                <a:solidFill>
                  <a:srgbClr val="1B1B27"/>
                </a:solidFill>
                <a:effectLst/>
                <a:latin typeface="Arial"/>
                <a:cs typeface="Arial"/>
              </a:rPr>
              <a:t> </a:t>
            </a:r>
            <a:r>
              <a:rPr lang="en-GB" sz="2000" b="0" i="0" dirty="0" err="1">
                <a:solidFill>
                  <a:srgbClr val="1B1B27"/>
                </a:solidFill>
                <a:effectLst/>
                <a:latin typeface="Arial"/>
                <a:cs typeface="Arial"/>
              </a:rPr>
              <a:t>eneste</a:t>
            </a:r>
            <a:r>
              <a:rPr lang="en-GB" sz="2000" b="0" i="0" dirty="0">
                <a:solidFill>
                  <a:srgbClr val="1B1B27"/>
                </a:solidFill>
                <a:effectLst/>
                <a:latin typeface="Arial"/>
                <a:cs typeface="Arial"/>
              </a:rPr>
              <a:t> </a:t>
            </a:r>
            <a:r>
              <a:rPr lang="en-GB" sz="2000" b="0" i="0" dirty="0" err="1">
                <a:solidFill>
                  <a:srgbClr val="1B1B27"/>
                </a:solidFill>
                <a:effectLst/>
                <a:latin typeface="Arial"/>
                <a:cs typeface="Arial"/>
              </a:rPr>
              <a:t>dag</a:t>
            </a:r>
            <a:r>
              <a:rPr lang="en-GB" sz="2000" b="0" i="0" dirty="0">
                <a:solidFill>
                  <a:srgbClr val="1B1B27"/>
                </a:solidFill>
                <a:effectLst/>
                <a:latin typeface="Arial"/>
                <a:cs typeface="Arial"/>
              </a:rPr>
              <a:t>.</a:t>
            </a:r>
          </a:p>
        </p:txBody>
      </p:sp>
      <p:sp>
        <p:nvSpPr>
          <p:cNvPr id="10" name="TekstSylinder 1">
            <a:extLst>
              <a:ext uri="{FF2B5EF4-FFF2-40B4-BE49-F238E27FC236}">
                <a16:creationId xmlns:a16="http://schemas.microsoft.com/office/drawing/2014/main" id="{9CC60744-E607-900D-5DAF-F03EB236BFCE}"/>
              </a:ext>
            </a:extLst>
          </p:cNvPr>
          <p:cNvSpPr txBox="1"/>
          <p:nvPr/>
        </p:nvSpPr>
        <p:spPr>
          <a:xfrm>
            <a:off x="0" y="524632"/>
            <a:ext cx="1163052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4000" b="1" dirty="0">
                <a:ln w="9525">
                  <a:solidFill>
                    <a:srgbClr val="2E3558"/>
                  </a:solidFill>
                  <a:prstDash val="solid"/>
                </a:ln>
                <a:solidFill>
                  <a:schemeClr val="accent2">
                    <a:lumMod val="75000"/>
                  </a:schemeClr>
                </a:solidFill>
                <a:effectLst>
                  <a:outerShdw blurRad="50800" dist="38100" dir="5400000" algn="t" rotWithShape="0">
                    <a:prstClr val="black">
                      <a:alpha val="40000"/>
                    </a:prstClr>
                  </a:outerShdw>
                </a:effectLst>
                <a:latin typeface="Helvetica Neue"/>
                <a:ea typeface="Helvetica Neue" panose="02000503000000020004" pitchFamily="2" charset="0"/>
                <a:cs typeface="Helvetica Neue" panose="02000503000000020004" pitchFamily="2" charset="0"/>
              </a:rPr>
              <a:t>FMB 442: Jesus alene </a:t>
            </a:r>
            <a:r>
              <a:rPr lang="nb-NO" sz="4000" b="1" dirty="0" err="1">
                <a:ln w="9525">
                  <a:solidFill>
                    <a:srgbClr val="2E3558"/>
                  </a:solidFill>
                  <a:prstDash val="solid"/>
                </a:ln>
                <a:solidFill>
                  <a:schemeClr val="accent2">
                    <a:lumMod val="75000"/>
                  </a:schemeClr>
                </a:solidFill>
                <a:effectLst>
                  <a:outerShdw blurRad="50800" dist="38100" dir="5400000" algn="t" rotWithShape="0">
                    <a:prstClr val="black">
                      <a:alpha val="40000"/>
                    </a:prstClr>
                  </a:outerShdw>
                </a:effectLst>
                <a:latin typeface="Helvetica Neue"/>
                <a:ea typeface="Helvetica Neue" panose="02000503000000020004" pitchFamily="2" charset="0"/>
                <a:cs typeface="Helvetica Neue" panose="02000503000000020004" pitchFamily="2" charset="0"/>
              </a:rPr>
              <a:t>mit</a:t>
            </a:r>
            <a:r>
              <a:rPr lang="nb-NO" sz="4000" b="1" dirty="0">
                <a:ln w="9525">
                  <a:solidFill>
                    <a:srgbClr val="2E3558"/>
                  </a:solidFill>
                  <a:prstDash val="solid"/>
                </a:ln>
                <a:solidFill>
                  <a:schemeClr val="accent2">
                    <a:lumMod val="75000"/>
                  </a:schemeClr>
                </a:solidFill>
                <a:effectLst>
                  <a:outerShdw blurRad="50800" dist="38100" dir="5400000" algn="t" rotWithShape="0">
                    <a:prstClr val="black">
                      <a:alpha val="40000"/>
                    </a:prstClr>
                  </a:outerShdw>
                </a:effectLst>
                <a:latin typeface="Helvetica Neue"/>
                <a:ea typeface="Helvetica Neue" panose="02000503000000020004" pitchFamily="2" charset="0"/>
                <a:cs typeface="Helvetica Neue" panose="02000503000000020004" pitchFamily="2" charset="0"/>
              </a:rPr>
              <a:t> hjerte skal </a:t>
            </a:r>
            <a:r>
              <a:rPr lang="nb-NO" sz="4000" b="1" dirty="0" err="1">
                <a:ln w="9525">
                  <a:solidFill>
                    <a:srgbClr val="2E3558"/>
                  </a:solidFill>
                  <a:prstDash val="solid"/>
                </a:ln>
                <a:solidFill>
                  <a:schemeClr val="accent2">
                    <a:lumMod val="75000"/>
                  </a:schemeClr>
                </a:solidFill>
                <a:effectLst>
                  <a:outerShdw blurRad="50800" dist="38100" dir="5400000" algn="t" rotWithShape="0">
                    <a:prstClr val="black">
                      <a:alpha val="40000"/>
                    </a:prstClr>
                  </a:outerShdw>
                </a:effectLst>
                <a:latin typeface="Helvetica Neue"/>
                <a:ea typeface="Helvetica Neue" panose="02000503000000020004" pitchFamily="2" charset="0"/>
                <a:cs typeface="Helvetica Neue" panose="02000503000000020004" pitchFamily="2" charset="0"/>
              </a:rPr>
              <a:t>eje</a:t>
            </a:r>
          </a:p>
        </p:txBody>
      </p:sp>
      <p:pic>
        <p:nvPicPr>
          <p:cNvPr id="3" name="Picture 1" descr="Shape&#10;&#10;Description automatically generated with medium confidence">
            <a:extLst>
              <a:ext uri="{FF2B5EF4-FFF2-40B4-BE49-F238E27FC236}">
                <a16:creationId xmlns:a16="http://schemas.microsoft.com/office/drawing/2014/main" id="{E3155A17-2F47-A47C-1A79-B6BD5DA612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5458" y="0"/>
            <a:ext cx="13400649" cy="7537865"/>
          </a:xfrm>
          <a:prstGeom prst="rect">
            <a:avLst/>
          </a:prstGeom>
        </p:spPr>
      </p:pic>
    </p:spTree>
    <p:extLst>
      <p:ext uri="{BB962C8B-B14F-4D97-AF65-F5344CB8AC3E}">
        <p14:creationId xmlns:p14="http://schemas.microsoft.com/office/powerpoint/2010/main" val="1511519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864A3"/>
        </a:solidFill>
        <a:effectLst/>
      </p:bgPr>
    </p:bg>
    <p:spTree>
      <p:nvGrpSpPr>
        <p:cNvPr id="1" name=""/>
        <p:cNvGrpSpPr/>
        <p:nvPr/>
      </p:nvGrpSpPr>
      <p:grpSpPr>
        <a:xfrm>
          <a:off x="0" y="0"/>
          <a:ext cx="0" cy="0"/>
          <a:chOff x="0" y="0"/>
          <a:chExt cx="0" cy="0"/>
        </a:xfrm>
      </p:grpSpPr>
      <p:pic>
        <p:nvPicPr>
          <p:cNvPr id="2" name="Bilde 2">
            <a:extLst>
              <a:ext uri="{FF2B5EF4-FFF2-40B4-BE49-F238E27FC236}">
                <a16:creationId xmlns:a16="http://schemas.microsoft.com/office/drawing/2014/main" id="{44BBFCE1-A7A8-C8B6-0EE4-30BC7187409D}"/>
              </a:ext>
            </a:extLst>
          </p:cNvPr>
          <p:cNvPicPr>
            <a:picLocks noChangeAspect="1"/>
          </p:cNvPicPr>
          <p:nvPr/>
        </p:nvPicPr>
        <p:blipFill>
          <a:blip r:embed="rId5"/>
          <a:stretch>
            <a:fillRect/>
          </a:stretch>
        </p:blipFill>
        <p:spPr>
          <a:xfrm>
            <a:off x="838200" y="-266700"/>
            <a:ext cx="10325100" cy="7747000"/>
          </a:xfrm>
          <a:prstGeom prst="rect">
            <a:avLst/>
          </a:prstGeom>
        </p:spPr>
      </p:pic>
      <p:pic>
        <p:nvPicPr>
          <p:cNvPr id="3" name="Picture 1" descr="Shape&#10;&#10;Description automatically generated with medium confidence">
            <a:extLst>
              <a:ext uri="{FF2B5EF4-FFF2-40B4-BE49-F238E27FC236}">
                <a16:creationId xmlns:a16="http://schemas.microsoft.com/office/drawing/2014/main" id="{FAB72910-7583-BDC4-87A6-31601DC0F6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5458" y="0"/>
            <a:ext cx="13400649" cy="7537865"/>
          </a:xfrm>
          <a:prstGeom prst="rect">
            <a:avLst/>
          </a:prstGeom>
        </p:spPr>
      </p:pic>
      <p:pic>
        <p:nvPicPr>
          <p:cNvPr id="4" name="Animals, Horse, Breath, In Barn SND46791">
            <a:hlinkClick r:id="" action="ppaction://media"/>
            <a:extLst>
              <a:ext uri="{FF2B5EF4-FFF2-40B4-BE49-F238E27FC236}">
                <a16:creationId xmlns:a16="http://schemas.microsoft.com/office/drawing/2014/main" id="{AE209289-DF73-7BB7-16C4-BD342D7F2F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175" y="7938"/>
            <a:ext cx="812800" cy="812800"/>
          </a:xfrm>
          <a:prstGeom prst="rect">
            <a:avLst/>
          </a:prstGeom>
        </p:spPr>
      </p:pic>
    </p:spTree>
    <p:extLst>
      <p:ext uri="{BB962C8B-B14F-4D97-AF65-F5344CB8AC3E}">
        <p14:creationId xmlns:p14="http://schemas.microsoft.com/office/powerpoint/2010/main" val="80647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864A3"/>
        </a:solidFill>
        <a:effectLst/>
      </p:bgPr>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7E7E07EB-D350-0AC9-8819-03037AED4D89}"/>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6329" r="8892" b="3"/>
          <a:stretch/>
        </p:blipFill>
        <p:spPr>
          <a:xfrm>
            <a:off x="-784596" y="70857"/>
            <a:ext cx="7975608" cy="7055485"/>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p:spPr>
      </p:pic>
      <p:pic>
        <p:nvPicPr>
          <p:cNvPr id="1026" name="Picture 2" descr="Image">
            <a:extLst>
              <a:ext uri="{FF2B5EF4-FFF2-40B4-BE49-F238E27FC236}">
                <a16:creationId xmlns:a16="http://schemas.microsoft.com/office/drawing/2014/main" id="{62CEAED3-2B7E-586C-1C45-4EDD93D97B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3789" y="70857"/>
            <a:ext cx="9455284" cy="70914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Shape&#10;&#10;Description automatically generated with medium confidence">
            <a:extLst>
              <a:ext uri="{FF2B5EF4-FFF2-40B4-BE49-F238E27FC236}">
                <a16:creationId xmlns:a16="http://schemas.microsoft.com/office/drawing/2014/main" id="{E6B7D9C8-5120-D04E-95C7-45D6E7E63A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5458" y="0"/>
            <a:ext cx="13400649" cy="7537865"/>
          </a:xfrm>
          <a:prstGeom prst="rect">
            <a:avLst/>
          </a:prstGeom>
        </p:spPr>
      </p:pic>
    </p:spTree>
    <p:extLst>
      <p:ext uri="{BB962C8B-B14F-4D97-AF65-F5344CB8AC3E}">
        <p14:creationId xmlns:p14="http://schemas.microsoft.com/office/powerpoint/2010/main" val="577542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ADFF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Shape&#10;&#10;Description automatically generated with medium confidence">
            <a:extLst>
              <a:ext uri="{FF2B5EF4-FFF2-40B4-BE49-F238E27FC236}">
                <a16:creationId xmlns:a16="http://schemas.microsoft.com/office/drawing/2014/main" id="{BB6ED424-7034-A3D7-DF57-BF8D41C1B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5458" y="16042"/>
            <a:ext cx="13400649" cy="7537865"/>
          </a:xfrm>
          <a:prstGeom prst="rect">
            <a:avLst/>
          </a:prstGeom>
        </p:spPr>
      </p:pic>
      <p:pic>
        <p:nvPicPr>
          <p:cNvPr id="2052" name="Picture 4" descr="Image">
            <a:extLst>
              <a:ext uri="{FF2B5EF4-FFF2-40B4-BE49-F238E27FC236}">
                <a16:creationId xmlns:a16="http://schemas.microsoft.com/office/drawing/2014/main" id="{20198F94-950C-8C2D-4244-E22E2BC1B6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963" y="0"/>
            <a:ext cx="112664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descr="Shape&#10;&#10;Description automatically generated with medium confidence">
            <a:extLst>
              <a:ext uri="{FF2B5EF4-FFF2-40B4-BE49-F238E27FC236}">
                <a16:creationId xmlns:a16="http://schemas.microsoft.com/office/drawing/2014/main" id="{7297BD6E-3A24-C5AF-F3A8-5ADBD5749E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5458" y="0"/>
            <a:ext cx="13400649" cy="7537865"/>
          </a:xfrm>
          <a:prstGeom prst="rect">
            <a:avLst/>
          </a:prstGeom>
        </p:spPr>
      </p:pic>
    </p:spTree>
    <p:extLst>
      <p:ext uri="{BB962C8B-B14F-4D97-AF65-F5344CB8AC3E}">
        <p14:creationId xmlns:p14="http://schemas.microsoft.com/office/powerpoint/2010/main" val="1466631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ADFF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6" name="Picture 4">
            <a:extLst>
              <a:ext uri="{FF2B5EF4-FFF2-40B4-BE49-F238E27FC236}">
                <a16:creationId xmlns:a16="http://schemas.microsoft.com/office/drawing/2014/main" id="{A9252893-E5D9-3F78-DF94-0112B1E02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0"/>
            <a:ext cx="1126648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BA5A158-3A4B-DECB-C6D8-6B8335E4760D}"/>
              </a:ext>
            </a:extLst>
          </p:cNvPr>
          <p:cNvSpPr txBox="1"/>
          <p:nvPr/>
        </p:nvSpPr>
        <p:spPr>
          <a:xfrm>
            <a:off x="3775527" y="4578698"/>
            <a:ext cx="4237655" cy="1754326"/>
          </a:xfrm>
          <a:prstGeom prst="rect">
            <a:avLst/>
          </a:prstGeom>
          <a:noFill/>
        </p:spPr>
        <p:txBody>
          <a:bodyPr wrap="square" lIns="108000" tIns="45720" rIns="144000" bIns="45720" rtlCol="0" anchor="t">
            <a:spAutoFit/>
          </a:bodyPr>
          <a:lstStyle/>
          <a:p>
            <a:pPr algn="ctr"/>
            <a:r>
              <a:rPr lang="da-DK" b="1" i="0" dirty="0">
                <a:solidFill>
                  <a:srgbClr val="000000"/>
                </a:solidFill>
                <a:effectLst/>
                <a:latin typeface="Arial Nova"/>
              </a:rPr>
              <a:t>For Herrens øjne</a:t>
            </a:r>
          </a:p>
          <a:p>
            <a:pPr algn="ctr"/>
            <a:r>
              <a:rPr lang="da-DK" b="1" i="0" dirty="0">
                <a:solidFill>
                  <a:srgbClr val="000000"/>
                </a:solidFill>
                <a:effectLst/>
                <a:latin typeface="Arial Nova"/>
              </a:rPr>
              <a:t>spejder du over hele </a:t>
            </a:r>
          </a:p>
          <a:p>
            <a:pPr algn="ctr"/>
            <a:r>
              <a:rPr lang="da-DK" b="1" i="0" dirty="0">
                <a:solidFill>
                  <a:srgbClr val="000000"/>
                </a:solidFill>
                <a:effectLst/>
                <a:latin typeface="Arial Nova"/>
              </a:rPr>
              <a:t>jorden, så han kan </a:t>
            </a:r>
          </a:p>
          <a:p>
            <a:pPr algn="ctr"/>
            <a:r>
              <a:rPr lang="da-DK" b="1" i="0" dirty="0">
                <a:solidFill>
                  <a:srgbClr val="000000"/>
                </a:solidFill>
                <a:effectLst/>
                <a:latin typeface="Arial Nova"/>
              </a:rPr>
              <a:t>vise sin styrke og </a:t>
            </a:r>
          </a:p>
          <a:p>
            <a:pPr algn="ctr"/>
            <a:r>
              <a:rPr lang="da-DK" b="1" i="0" dirty="0">
                <a:solidFill>
                  <a:srgbClr val="000000"/>
                </a:solidFill>
                <a:effectLst/>
                <a:latin typeface="Arial Nova"/>
              </a:rPr>
              <a:t>hjælpe dem, der </a:t>
            </a:r>
          </a:p>
          <a:p>
            <a:pPr algn="ctr"/>
            <a:r>
              <a:rPr lang="da-DK" b="1" i="0" dirty="0">
                <a:solidFill>
                  <a:srgbClr val="000000"/>
                </a:solidFill>
                <a:effectLst/>
                <a:latin typeface="Arial Nova"/>
              </a:rPr>
              <a:t>helhjertet er med</a:t>
            </a:r>
            <a:r>
              <a:rPr lang="da-DK" b="1" dirty="0">
                <a:solidFill>
                  <a:srgbClr val="000000"/>
                </a:solidFill>
                <a:latin typeface="Arial Nova"/>
              </a:rPr>
              <a:t> </a:t>
            </a:r>
            <a:r>
              <a:rPr lang="da-DK" b="1" i="0" dirty="0">
                <a:solidFill>
                  <a:srgbClr val="000000"/>
                </a:solidFill>
                <a:effectLst/>
                <a:latin typeface="Arial Nova"/>
              </a:rPr>
              <a:t>ham.</a:t>
            </a:r>
            <a:endParaRPr lang="en-NO" dirty="0">
              <a:latin typeface="Arial Nova"/>
            </a:endParaRPr>
          </a:p>
        </p:txBody>
      </p:sp>
      <p:pic>
        <p:nvPicPr>
          <p:cNvPr id="2" name="Picture 1" descr="Shape&#10;&#10;Description automatically generated with medium confidence">
            <a:extLst>
              <a:ext uri="{FF2B5EF4-FFF2-40B4-BE49-F238E27FC236}">
                <a16:creationId xmlns:a16="http://schemas.microsoft.com/office/drawing/2014/main" id="{D07822F9-34A9-15BC-79BF-1485F8F066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5458" y="0"/>
            <a:ext cx="13400649" cy="7537865"/>
          </a:xfrm>
          <a:prstGeom prst="rect">
            <a:avLst/>
          </a:prstGeom>
        </p:spPr>
      </p:pic>
    </p:spTree>
    <p:extLst>
      <p:ext uri="{BB962C8B-B14F-4D97-AF65-F5344CB8AC3E}">
        <p14:creationId xmlns:p14="http://schemas.microsoft.com/office/powerpoint/2010/main" val="518895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9C8B5"/>
        </a:solidFill>
        <a:effectLst/>
      </p:bgPr>
    </p:bg>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8FD9A614-661A-77EB-D282-D6056804D2BB}"/>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664856" y="783420"/>
            <a:ext cx="8505839" cy="6379380"/>
          </a:xfrm>
          <a:prstGeom prst="rect">
            <a:avLst/>
          </a:prstGeom>
        </p:spPr>
      </p:pic>
      <p:sp>
        <p:nvSpPr>
          <p:cNvPr id="9" name="TextBox 8">
            <a:extLst>
              <a:ext uri="{FF2B5EF4-FFF2-40B4-BE49-F238E27FC236}">
                <a16:creationId xmlns:a16="http://schemas.microsoft.com/office/drawing/2014/main" id="{A4091842-5FB1-4F4E-6272-E9049EA1158A}"/>
              </a:ext>
            </a:extLst>
          </p:cNvPr>
          <p:cNvSpPr txBox="1"/>
          <p:nvPr/>
        </p:nvSpPr>
        <p:spPr>
          <a:xfrm>
            <a:off x="1360056" y="6130882"/>
            <a:ext cx="10202778" cy="496996"/>
          </a:xfrm>
          <a:prstGeom prst="rect">
            <a:avLst/>
          </a:prstGeom>
          <a:noFill/>
        </p:spPr>
        <p:txBody>
          <a:bodyPr wrap="square" numCol="1">
            <a:spAutoFit/>
          </a:bodyPr>
          <a:lstStyle/>
          <a:p>
            <a:pPr algn="l">
              <a:lnSpc>
                <a:spcPct val="150000"/>
              </a:lnSpc>
            </a:pPr>
            <a:r>
              <a:rPr lang="en-GB" sz="2000" i="0" err="1">
                <a:solidFill>
                  <a:srgbClr val="1B1B27"/>
                </a:solidFill>
                <a:effectLst/>
                <a:latin typeface="Arial" panose="020B0604020202020204" pitchFamily="34" charset="0"/>
                <a:cs typeface="Arial" panose="020B0604020202020204" pitchFamily="34" charset="0"/>
              </a:rPr>
              <a:t>Karaokeversjon</a:t>
            </a:r>
            <a:r>
              <a:rPr lang="en-GB" sz="2000" i="0">
                <a:solidFill>
                  <a:srgbClr val="1B1B27"/>
                </a:solidFill>
                <a:effectLst/>
                <a:latin typeface="Arial" panose="020B0604020202020204" pitchFamily="34" charset="0"/>
                <a:cs typeface="Arial" panose="020B0604020202020204" pitchFamily="34" charset="0"/>
              </a:rPr>
              <a:t>: </a:t>
            </a:r>
            <a:r>
              <a:rPr lang="en-GB" sz="2000" i="0">
                <a:solidFill>
                  <a:srgbClr val="1B1B27"/>
                </a:solidFill>
                <a:effectLst/>
                <a:latin typeface="Arial" panose="020B0604020202020204" pitchFamily="34" charset="0"/>
                <a:cs typeface="Arial" panose="020B0604020202020204" pitchFamily="34" charset="0"/>
                <a:hlinkClick r:id="rId5"/>
              </a:rPr>
              <a:t>https://singoursongs.org/karaoke/jeg-vil-ha-et-rent-hjerte/</a:t>
            </a:r>
            <a:r>
              <a:rPr lang="en-GB" sz="2000" i="0">
                <a:solidFill>
                  <a:srgbClr val="1B1B27"/>
                </a:solidFill>
                <a:effectLst/>
                <a:latin typeface="Arial" panose="020B0604020202020204" pitchFamily="34" charset="0"/>
                <a:cs typeface="Arial" panose="020B0604020202020204" pitchFamily="34" charset="0"/>
              </a:rPr>
              <a:t> </a:t>
            </a:r>
          </a:p>
        </p:txBody>
      </p:sp>
      <p:sp>
        <p:nvSpPr>
          <p:cNvPr id="10" name="TekstSylinder 1">
            <a:extLst>
              <a:ext uri="{FF2B5EF4-FFF2-40B4-BE49-F238E27FC236}">
                <a16:creationId xmlns:a16="http://schemas.microsoft.com/office/drawing/2014/main" id="{9CC60744-E607-900D-5DAF-F03EB236BFCE}"/>
              </a:ext>
            </a:extLst>
          </p:cNvPr>
          <p:cNvSpPr txBox="1"/>
          <p:nvPr/>
        </p:nvSpPr>
        <p:spPr>
          <a:xfrm>
            <a:off x="0" y="524632"/>
            <a:ext cx="121920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4400" b="1" dirty="0">
                <a:ln w="9525">
                  <a:solidFill>
                    <a:srgbClr val="2E3558"/>
                  </a:solidFill>
                  <a:prstDash val="solid"/>
                </a:ln>
                <a:solidFill>
                  <a:schemeClr val="accent2">
                    <a:lumMod val="75000"/>
                  </a:schemeClr>
                </a:solidFill>
                <a:effectLst>
                  <a:outerShdw blurRad="50800" dist="38100" dir="5400000" algn="t" rotWithShape="0">
                    <a:prstClr val="black">
                      <a:alpha val="40000"/>
                    </a:prstClr>
                  </a:outerShdw>
                </a:effectLst>
                <a:latin typeface="Helvetica Neue"/>
                <a:ea typeface="Helvetica Neue" panose="02000503000000020004" pitchFamily="2" charset="0"/>
                <a:cs typeface="Helvetica Neue" panose="02000503000000020004" pitchFamily="2" charset="0"/>
              </a:rPr>
              <a:t>Jeg vil ha' et rent hjerte</a:t>
            </a:r>
          </a:p>
        </p:txBody>
      </p:sp>
      <p:pic>
        <p:nvPicPr>
          <p:cNvPr id="3" name="Picture 1" descr="Shape&#10;&#10;Description automatically generated with medium confidence">
            <a:extLst>
              <a:ext uri="{FF2B5EF4-FFF2-40B4-BE49-F238E27FC236}">
                <a16:creationId xmlns:a16="http://schemas.microsoft.com/office/drawing/2014/main" id="{F5C432B0-5CB1-1C89-A27A-B3A612BB0B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5458" y="0"/>
            <a:ext cx="13400649" cy="7537865"/>
          </a:xfrm>
          <a:prstGeom prst="rect">
            <a:avLst/>
          </a:prstGeom>
        </p:spPr>
      </p:pic>
    </p:spTree>
    <p:extLst>
      <p:ext uri="{BB962C8B-B14F-4D97-AF65-F5344CB8AC3E}">
        <p14:creationId xmlns:p14="http://schemas.microsoft.com/office/powerpoint/2010/main" val="2461840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7C8B3"/>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8EF4E6-2D13-E65A-677B-4603219A4CAA}"/>
              </a:ext>
            </a:extLst>
          </p:cNvPr>
          <p:cNvSpPr txBox="1"/>
          <p:nvPr/>
        </p:nvSpPr>
        <p:spPr>
          <a:xfrm>
            <a:off x="0" y="430216"/>
            <a:ext cx="12192000" cy="1015663"/>
          </a:xfrm>
          <a:prstGeom prst="rect">
            <a:avLst/>
          </a:prstGeom>
          <a:noFill/>
        </p:spPr>
        <p:txBody>
          <a:bodyPr wrap="square" lIns="91440" tIns="45720" rIns="91440" bIns="45720" anchor="t">
            <a:spAutoFit/>
          </a:bodyPr>
          <a:lstStyle/>
          <a:p>
            <a:pPr algn="ctr"/>
            <a:r>
              <a:rPr lang="da-DK" sz="6000" dirty="0">
                <a:solidFill>
                  <a:schemeClr val="accent2">
                    <a:lumMod val="75000"/>
                  </a:schemeClr>
                </a:solidFill>
                <a:effectLst>
                  <a:outerShdw blurRad="50800" dist="38100" dir="8100000" algn="tr" rotWithShape="0">
                    <a:prstClr val="black">
                      <a:alpha val="40000"/>
                    </a:prstClr>
                  </a:outerShdw>
                </a:effectLst>
                <a:latin typeface="Arial Black"/>
              </a:rPr>
              <a:t>Børnenes hjertesprog</a:t>
            </a:r>
          </a:p>
        </p:txBody>
      </p:sp>
      <p:pic>
        <p:nvPicPr>
          <p:cNvPr id="4" name="Picture 3" descr="A picture containing toy, doll, vector graphics&#10;&#10;Description automatically generated">
            <a:extLst>
              <a:ext uri="{FF2B5EF4-FFF2-40B4-BE49-F238E27FC236}">
                <a16:creationId xmlns:a16="http://schemas.microsoft.com/office/drawing/2014/main" id="{0F312DD2-5226-E071-6C82-23D10451A2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7415" y="938048"/>
            <a:ext cx="5919952" cy="5919952"/>
          </a:xfrm>
          <a:prstGeom prst="rect">
            <a:avLst/>
          </a:prstGeom>
        </p:spPr>
      </p:pic>
      <p:pic>
        <p:nvPicPr>
          <p:cNvPr id="7" name="Picture 1" descr="Shape&#10;&#10;Description automatically generated with medium confidence">
            <a:extLst>
              <a:ext uri="{FF2B5EF4-FFF2-40B4-BE49-F238E27FC236}">
                <a16:creationId xmlns:a16="http://schemas.microsoft.com/office/drawing/2014/main" id="{B1829AF6-5DE8-F591-552C-B1F85F3368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5458" y="16042"/>
            <a:ext cx="13400649" cy="7537865"/>
          </a:xfrm>
          <a:prstGeom prst="rect">
            <a:avLst/>
          </a:prstGeom>
        </p:spPr>
      </p:pic>
    </p:spTree>
    <p:extLst>
      <p:ext uri="{BB962C8B-B14F-4D97-AF65-F5344CB8AC3E}">
        <p14:creationId xmlns:p14="http://schemas.microsoft.com/office/powerpoint/2010/main" val="36997563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9C8B5"/>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CD27FF3-F99C-8DE9-8CC3-72326712B213}"/>
              </a:ext>
            </a:extLst>
          </p:cNvPr>
          <p:cNvGrpSpPr/>
          <p:nvPr/>
        </p:nvGrpSpPr>
        <p:grpSpPr>
          <a:xfrm>
            <a:off x="-508703" y="1332246"/>
            <a:ext cx="13487326" cy="7489908"/>
            <a:chOff x="-508703" y="1332246"/>
            <a:chExt cx="13487326" cy="7489908"/>
          </a:xfrm>
        </p:grpSpPr>
        <p:pic>
          <p:nvPicPr>
            <p:cNvPr id="6" name="Picture 5" descr="Logo&#10;&#10;Description automatically generated">
              <a:extLst>
                <a:ext uri="{FF2B5EF4-FFF2-40B4-BE49-F238E27FC236}">
                  <a16:creationId xmlns:a16="http://schemas.microsoft.com/office/drawing/2014/main" id="{45D9A3FD-A1E1-2370-6CA5-36FC929E8B47}"/>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8021" b="90000" l="10000" r="90000">
                          <a14:foregroundMark x1="47969" y1="15313" x2="45547" y2="10000"/>
                          <a14:foregroundMark x1="45547" y1="10000" x2="43198" y2="8162"/>
                          <a14:foregroundMark x1="48672" y1="15833" x2="45391" y2="12188"/>
                          <a14:foregroundMark x1="45391" y1="12188" x2="41541" y2="11598"/>
                          <a14:foregroundMark x1="44095" y1="9476" x2="44453" y2="9271"/>
                          <a14:foregroundMark x1="44453" y1="9271" x2="47969" y2="15313"/>
                          <a14:foregroundMark x1="36094" y1="9896" x2="40156" y2="10521"/>
                          <a14:foregroundMark x1="41857" y1="10163" x2="43125" y2="9896"/>
                          <a14:foregroundMark x1="40156" y1="10521" x2="41837" y2="10167"/>
                          <a14:foregroundMark x1="44609" y1="9375" x2="42773" y2="8796"/>
                          <a14:foregroundMark x1="40313" y1="8021" x2="36406" y2="10208"/>
                          <a14:foregroundMark x1="36406" y1="10208" x2="36406" y2="12083"/>
                          <a14:foregroundMark x1="43203" y1="8333" x2="41094" y2="8125"/>
                          <a14:foregroundMark x1="36406" y1="9896" x2="33594" y2="13958"/>
                          <a14:foregroundMark x1="33594" y1="13958" x2="32578" y2="19792"/>
                          <a14:foregroundMark x1="32578" y1="19792" x2="34688" y2="30938"/>
                          <a14:foregroundMark x1="35313" y1="9896" x2="32734" y2="14479"/>
                          <a14:foregroundMark x1="32734" y1="14479" x2="32422" y2="26146"/>
                          <a14:foregroundMark x1="32422" y1="26146" x2="34297" y2="31042"/>
                          <a14:foregroundMark x1="34297" y1="31042" x2="34297" y2="31458"/>
                          <a14:foregroundMark x1="31953" y1="16354" x2="31563" y2="21979"/>
                          <a14:foregroundMark x1="31563" y1="21979" x2="32344" y2="25417"/>
                          <a14:foregroundMark x1="32188" y1="26563" x2="33672" y2="31042"/>
                          <a14:foregroundMark x1="34844" y1="35104" x2="37578" y2="39375"/>
                          <a14:foregroundMark x1="38298" y1="42676" x2="38458" y2="43409"/>
                          <a14:foregroundMark x1="37578" y1="39375" x2="38080" y2="41675"/>
                          <a14:foregroundMark x1="39492" y1="46213" x2="44063" y2="53854"/>
                          <a14:foregroundMark x1="44063" y1="53854" x2="44063" y2="54063"/>
                          <a14:foregroundMark x1="55547" y1="63125" x2="60938" y2="54167"/>
                          <a14:foregroundMark x1="60938" y1="54167" x2="61563" y2="53854"/>
                          <a14:foregroundMark x1="43281" y1="10417" x2="43281" y2="11979"/>
                          <a14:foregroundMark x1="35234" y1="36354" x2="38125" y2="42292"/>
                          <a14:foregroundMark x1="68984" y1="11563" x2="72422" y2="14583"/>
                          <a14:foregroundMark x1="72422" y1="14583" x2="73906" y2="20208"/>
                          <a14:foregroundMark x1="73906" y1="20208" x2="73828" y2="26042"/>
                          <a14:foregroundMark x1="73828" y1="26042" x2="67969" y2="41458"/>
                          <a14:foregroundMark x1="67969" y1="41458" x2="67578" y2="42083"/>
                          <a14:foregroundMark x1="72891" y1="29167" x2="69375" y2="39271"/>
                          <a14:foregroundMark x1="86719" y1="27292" x2="86719" y2="27292"/>
                          <a14:foregroundMark x1="47500" y1="52292" x2="54844" y2="60000"/>
                          <a14:foregroundMark x1="54844" y1="60000" x2="54922" y2="60104"/>
                          <a14:foregroundMark x1="46016" y1="53229" x2="52734" y2="58958"/>
                          <a14:foregroundMark x1="44375" y1="53021" x2="48594" y2="55521"/>
                          <a14:foregroundMark x1="48594" y1="55521" x2="51563" y2="60729"/>
                          <a14:foregroundMark x1="51563" y1="60729" x2="53906" y2="62500"/>
                          <a14:foregroundMark x1="44844" y1="53229" x2="47813" y2="57813"/>
                          <a14:foregroundMark x1="47813" y1="57813" x2="54297" y2="63646"/>
                          <a14:backgroundMark x1="42031" y1="55833" x2="51484" y2="68646"/>
                          <a14:backgroundMark x1="51484" y1="68646" x2="54766" y2="65313"/>
                          <a14:backgroundMark x1="35703" y1="7813" x2="37343" y2="7853"/>
                          <a14:backgroundMark x1="40156" y1="7187" x2="40879" y2="7654"/>
                          <a14:backgroundMark x1="37181" y1="43017" x2="37422" y2="43438"/>
                          <a14:backgroundMark x1="34141" y1="37708" x2="35279" y2="39696"/>
                          <a14:backgroundMark x1="37969" y1="43750" x2="39141" y2="46458"/>
                        </a14:backgroundRemoval>
                      </a14:imgEffect>
                    </a14:imgLayer>
                  </a14:imgProps>
                </a:ext>
                <a:ext uri="{28A0092B-C50C-407E-A947-70E740481C1C}">
                  <a14:useLocalDpi xmlns:a14="http://schemas.microsoft.com/office/drawing/2010/main" val="0"/>
                </a:ext>
              </a:extLst>
            </a:blip>
            <a:stretch>
              <a:fillRect/>
            </a:stretch>
          </p:blipFill>
          <p:spPr>
            <a:xfrm rot="809309">
              <a:off x="3261933" y="2133518"/>
              <a:ext cx="9716690" cy="6688636"/>
            </a:xfrm>
            <a:prstGeom prst="rect">
              <a:avLst/>
            </a:prstGeom>
            <a:noFill/>
          </p:spPr>
        </p:pic>
        <p:pic>
          <p:nvPicPr>
            <p:cNvPr id="7" name="Picture 6" descr="Icon&#10;&#10;Description automatically generated">
              <a:extLst>
                <a:ext uri="{FF2B5EF4-FFF2-40B4-BE49-F238E27FC236}">
                  <a16:creationId xmlns:a16="http://schemas.microsoft.com/office/drawing/2014/main" id="{9249C889-764C-E5D4-180E-89A47A65B785}"/>
                </a:ext>
              </a:extLst>
            </p:cNvPr>
            <p:cNvPicPr>
              <a:picLocks noChangeAspect="1"/>
            </p:cNvPicPr>
            <p:nvPr/>
          </p:nvPicPr>
          <p:blipFill rotWithShape="1">
            <a:blip r:embed="rId5">
              <a:alphaModFix amt="70000"/>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6329" r="8892" b="3"/>
            <a:stretch/>
          </p:blipFill>
          <p:spPr>
            <a:xfrm rot="21016164">
              <a:off x="-508703" y="1332246"/>
              <a:ext cx="7975608" cy="7055485"/>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p:spPr>
        </p:pic>
      </p:grpSp>
      <p:sp>
        <p:nvSpPr>
          <p:cNvPr id="2" name="Oval 1">
            <a:extLst>
              <a:ext uri="{FF2B5EF4-FFF2-40B4-BE49-F238E27FC236}">
                <a16:creationId xmlns:a16="http://schemas.microsoft.com/office/drawing/2014/main" id="{E8DDD154-5A0D-BCAE-95E6-89BF6A416F98}"/>
              </a:ext>
            </a:extLst>
          </p:cNvPr>
          <p:cNvSpPr/>
          <p:nvPr/>
        </p:nvSpPr>
        <p:spPr>
          <a:xfrm>
            <a:off x="1090864" y="-1363579"/>
            <a:ext cx="9890860" cy="9224211"/>
          </a:xfrm>
          <a:prstGeom prst="ellipse">
            <a:avLst/>
          </a:prstGeom>
          <a:solidFill>
            <a:schemeClr val="accent4">
              <a:lumMod val="20000"/>
              <a:lumOff val="80000"/>
              <a:alpha val="459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effectLst>
                <a:outerShdw blurRad="50800" dist="38100" dir="8100000" algn="tr" rotWithShape="0">
                  <a:prstClr val="black">
                    <a:alpha val="40000"/>
                  </a:prstClr>
                </a:outerShdw>
              </a:effectLst>
            </a:endParaRPr>
          </a:p>
        </p:txBody>
      </p:sp>
      <p:pic>
        <p:nvPicPr>
          <p:cNvPr id="3" name="Picture 2">
            <a:extLst>
              <a:ext uri="{FF2B5EF4-FFF2-40B4-BE49-F238E27FC236}">
                <a16:creationId xmlns:a16="http://schemas.microsoft.com/office/drawing/2014/main" id="{667ED1A7-D238-3FE8-2FEB-74943AE8A990}"/>
              </a:ext>
            </a:extLst>
          </p:cNvPr>
          <p:cNvPicPr>
            <a:picLocks noChangeAspect="1"/>
          </p:cNvPicPr>
          <p:nvPr/>
        </p:nvPicPr>
        <p:blipFill rotWithShape="1">
          <a:blip r:embed="rId7">
            <a:alphaModFix/>
            <a:extLst>
              <a:ext uri="{BEBA8EAE-BF5A-486C-A8C5-ECC9F3942E4B}">
                <a14:imgProps xmlns:a14="http://schemas.microsoft.com/office/drawing/2010/main">
                  <a14:imgLayer r:embed="rId8">
                    <a14:imgEffect>
                      <a14:backgroundRemoval t="11667" b="95833" l="10000" r="90000">
                        <a14:foregroundMark x1="30781" y1="21875" x2="32813" y2="14896"/>
                        <a14:foregroundMark x1="32813" y1="14896" x2="38516" y2="14271"/>
                        <a14:foregroundMark x1="38516" y1="14271" x2="43125" y2="18021"/>
                        <a14:foregroundMark x1="43125" y1="18021" x2="45234" y2="24479"/>
                        <a14:foregroundMark x1="45234" y1="24479" x2="44297" y2="27708"/>
                        <a14:foregroundMark x1="66250" y1="16563" x2="61875" y2="11667"/>
                        <a14:foregroundMark x1="61875" y1="11667" x2="56641" y2="14792"/>
                        <a14:foregroundMark x1="56641" y1="14792" x2="55234" y2="16563"/>
                        <a14:foregroundMark x1="26875" y1="72708" x2="25078" y2="86875"/>
                        <a14:foregroundMark x1="25078" y1="86875" x2="31875" y2="87500"/>
                        <a14:foregroundMark x1="31875" y1="87500" x2="37188" y2="87188"/>
                        <a14:foregroundMark x1="37188" y1="87188" x2="39297" y2="94688"/>
                        <a14:foregroundMark x1="39297" y1="94688" x2="32578" y2="95833"/>
                        <a14:foregroundMark x1="32578" y1="95833" x2="28047" y2="92708"/>
                      </a14:backgroundRemoval>
                    </a14:imgEffect>
                  </a14:imgLayer>
                </a14:imgProps>
              </a:ext>
              <a:ext uri="{28A0092B-C50C-407E-A947-70E740481C1C}">
                <a14:useLocalDpi xmlns:a14="http://schemas.microsoft.com/office/drawing/2010/main" val="0"/>
              </a:ext>
            </a:extLst>
          </a:blip>
          <a:srcRect b="1368"/>
          <a:stretch/>
        </p:blipFill>
        <p:spPr>
          <a:xfrm>
            <a:off x="1210276" y="-289610"/>
            <a:ext cx="10603066" cy="7843517"/>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effectLst>
            <a:outerShdw blurRad="50800" dist="38100" dir="5400000" algn="t" rotWithShape="0">
              <a:prstClr val="black">
                <a:alpha val="40000"/>
              </a:prstClr>
            </a:outerShdw>
          </a:effectLst>
        </p:spPr>
      </p:pic>
      <p:pic>
        <p:nvPicPr>
          <p:cNvPr id="12" name="Picture 1" descr="Shape&#10;&#10;Description automatically generated with medium confidence">
            <a:extLst>
              <a:ext uri="{FF2B5EF4-FFF2-40B4-BE49-F238E27FC236}">
                <a16:creationId xmlns:a16="http://schemas.microsoft.com/office/drawing/2014/main" id="{9D1C3F81-7338-85CC-1E03-CD2DF3834C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85458" y="16042"/>
            <a:ext cx="13400649" cy="7537865"/>
          </a:xfrm>
          <a:prstGeom prst="rect">
            <a:avLst/>
          </a:prstGeom>
        </p:spPr>
      </p:pic>
    </p:spTree>
    <p:extLst>
      <p:ext uri="{BB962C8B-B14F-4D97-AF65-F5344CB8AC3E}">
        <p14:creationId xmlns:p14="http://schemas.microsoft.com/office/powerpoint/2010/main" val="127068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9C8B5"/>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CD27FF3-F99C-8DE9-8CC3-72326712B213}"/>
              </a:ext>
            </a:extLst>
          </p:cNvPr>
          <p:cNvGrpSpPr/>
          <p:nvPr/>
        </p:nvGrpSpPr>
        <p:grpSpPr>
          <a:xfrm>
            <a:off x="-508703" y="1332246"/>
            <a:ext cx="13487326" cy="7489908"/>
            <a:chOff x="-508703" y="1332246"/>
            <a:chExt cx="13487326" cy="7489908"/>
          </a:xfrm>
        </p:grpSpPr>
        <p:pic>
          <p:nvPicPr>
            <p:cNvPr id="6" name="Picture 5" descr="Logo&#10;&#10;Description automatically generated">
              <a:extLst>
                <a:ext uri="{FF2B5EF4-FFF2-40B4-BE49-F238E27FC236}">
                  <a16:creationId xmlns:a16="http://schemas.microsoft.com/office/drawing/2014/main" id="{45D9A3FD-A1E1-2370-6CA5-36FC929E8B47}"/>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8021" b="90000" l="10000" r="90000">
                          <a14:foregroundMark x1="47969" y1="15313" x2="45547" y2="10000"/>
                          <a14:foregroundMark x1="45547" y1="10000" x2="43198" y2="8162"/>
                          <a14:foregroundMark x1="48672" y1="15833" x2="45391" y2="12188"/>
                          <a14:foregroundMark x1="45391" y1="12188" x2="41541" y2="11598"/>
                          <a14:foregroundMark x1="44095" y1="9476" x2="44453" y2="9271"/>
                          <a14:foregroundMark x1="44453" y1="9271" x2="47969" y2="15313"/>
                          <a14:foregroundMark x1="36094" y1="9896" x2="40156" y2="10521"/>
                          <a14:foregroundMark x1="41857" y1="10163" x2="43125" y2="9896"/>
                          <a14:foregroundMark x1="40156" y1="10521" x2="41837" y2="10167"/>
                          <a14:foregroundMark x1="44609" y1="9375" x2="42773" y2="8796"/>
                          <a14:foregroundMark x1="40313" y1="8021" x2="36406" y2="10208"/>
                          <a14:foregroundMark x1="36406" y1="10208" x2="36406" y2="12083"/>
                          <a14:foregroundMark x1="43203" y1="8333" x2="41094" y2="8125"/>
                          <a14:foregroundMark x1="36406" y1="9896" x2="33594" y2="13958"/>
                          <a14:foregroundMark x1="33594" y1="13958" x2="32578" y2="19792"/>
                          <a14:foregroundMark x1="32578" y1="19792" x2="34688" y2="30938"/>
                          <a14:foregroundMark x1="35313" y1="9896" x2="32734" y2="14479"/>
                          <a14:foregroundMark x1="32734" y1="14479" x2="32422" y2="26146"/>
                          <a14:foregroundMark x1="32422" y1="26146" x2="34297" y2="31042"/>
                          <a14:foregroundMark x1="34297" y1="31042" x2="34297" y2="31458"/>
                          <a14:foregroundMark x1="31953" y1="16354" x2="31563" y2="21979"/>
                          <a14:foregroundMark x1="31563" y1="21979" x2="32344" y2="25417"/>
                          <a14:foregroundMark x1="32188" y1="26563" x2="33672" y2="31042"/>
                          <a14:foregroundMark x1="34844" y1="35104" x2="37578" y2="39375"/>
                          <a14:foregroundMark x1="38298" y1="42676" x2="38458" y2="43409"/>
                          <a14:foregroundMark x1="37578" y1="39375" x2="38080" y2="41675"/>
                          <a14:foregroundMark x1="39492" y1="46213" x2="44063" y2="53854"/>
                          <a14:foregroundMark x1="44063" y1="53854" x2="44063" y2="54063"/>
                          <a14:foregroundMark x1="55547" y1="63125" x2="60938" y2="54167"/>
                          <a14:foregroundMark x1="60938" y1="54167" x2="61563" y2="53854"/>
                          <a14:foregroundMark x1="43281" y1="10417" x2="43281" y2="11979"/>
                          <a14:foregroundMark x1="35234" y1="36354" x2="38125" y2="42292"/>
                          <a14:foregroundMark x1="68984" y1="11563" x2="72422" y2="14583"/>
                          <a14:foregroundMark x1="72422" y1="14583" x2="73906" y2="20208"/>
                          <a14:foregroundMark x1="73906" y1="20208" x2="73828" y2="26042"/>
                          <a14:foregroundMark x1="73828" y1="26042" x2="67969" y2="41458"/>
                          <a14:foregroundMark x1="67969" y1="41458" x2="67578" y2="42083"/>
                          <a14:foregroundMark x1="72891" y1="29167" x2="69375" y2="39271"/>
                          <a14:foregroundMark x1="86719" y1="27292" x2="86719" y2="27292"/>
                          <a14:foregroundMark x1="47500" y1="52292" x2="54844" y2="60000"/>
                          <a14:foregroundMark x1="54844" y1="60000" x2="54922" y2="60104"/>
                          <a14:foregroundMark x1="46016" y1="53229" x2="52734" y2="58958"/>
                          <a14:foregroundMark x1="44375" y1="53021" x2="48594" y2="55521"/>
                          <a14:foregroundMark x1="48594" y1="55521" x2="51563" y2="60729"/>
                          <a14:foregroundMark x1="51563" y1="60729" x2="53906" y2="62500"/>
                          <a14:foregroundMark x1="44844" y1="53229" x2="47813" y2="57813"/>
                          <a14:foregroundMark x1="47813" y1="57813" x2="54297" y2="63646"/>
                          <a14:backgroundMark x1="42031" y1="55833" x2="51484" y2="68646"/>
                          <a14:backgroundMark x1="51484" y1="68646" x2="54766" y2="65313"/>
                          <a14:backgroundMark x1="35703" y1="7813" x2="37343" y2="7853"/>
                          <a14:backgroundMark x1="40156" y1="7187" x2="40879" y2="7654"/>
                          <a14:backgroundMark x1="37181" y1="43017" x2="37422" y2="43438"/>
                          <a14:backgroundMark x1="34141" y1="37708" x2="35279" y2="39696"/>
                          <a14:backgroundMark x1="37969" y1="43750" x2="39141" y2="46458"/>
                        </a14:backgroundRemoval>
                      </a14:imgEffect>
                    </a14:imgLayer>
                  </a14:imgProps>
                </a:ext>
                <a:ext uri="{28A0092B-C50C-407E-A947-70E740481C1C}">
                  <a14:useLocalDpi xmlns:a14="http://schemas.microsoft.com/office/drawing/2010/main" val="0"/>
                </a:ext>
              </a:extLst>
            </a:blip>
            <a:stretch>
              <a:fillRect/>
            </a:stretch>
          </p:blipFill>
          <p:spPr>
            <a:xfrm rot="809309">
              <a:off x="3261933" y="2133518"/>
              <a:ext cx="9716690" cy="6688636"/>
            </a:xfrm>
            <a:prstGeom prst="rect">
              <a:avLst/>
            </a:prstGeom>
            <a:noFill/>
          </p:spPr>
        </p:pic>
        <p:pic>
          <p:nvPicPr>
            <p:cNvPr id="7" name="Picture 6" descr="Icon&#10;&#10;Description automatically generated">
              <a:extLst>
                <a:ext uri="{FF2B5EF4-FFF2-40B4-BE49-F238E27FC236}">
                  <a16:creationId xmlns:a16="http://schemas.microsoft.com/office/drawing/2014/main" id="{9249C889-764C-E5D4-180E-89A47A65B785}"/>
                </a:ext>
              </a:extLst>
            </p:cNvPr>
            <p:cNvPicPr>
              <a:picLocks noChangeAspect="1"/>
            </p:cNvPicPr>
            <p:nvPr/>
          </p:nvPicPr>
          <p:blipFill rotWithShape="1">
            <a:blip r:embed="rId5">
              <a:alphaModFix amt="70000"/>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6329" r="8892" b="3"/>
            <a:stretch/>
          </p:blipFill>
          <p:spPr>
            <a:xfrm rot="21016164">
              <a:off x="-508703" y="1332246"/>
              <a:ext cx="7975608" cy="7055485"/>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p:spPr>
        </p:pic>
      </p:grpSp>
      <p:sp>
        <p:nvSpPr>
          <p:cNvPr id="2" name="Oval 1">
            <a:extLst>
              <a:ext uri="{FF2B5EF4-FFF2-40B4-BE49-F238E27FC236}">
                <a16:creationId xmlns:a16="http://schemas.microsoft.com/office/drawing/2014/main" id="{E8DDD154-5A0D-BCAE-95E6-89BF6A416F98}"/>
              </a:ext>
            </a:extLst>
          </p:cNvPr>
          <p:cNvSpPr/>
          <p:nvPr/>
        </p:nvSpPr>
        <p:spPr>
          <a:xfrm>
            <a:off x="1090864" y="-1363579"/>
            <a:ext cx="9890860" cy="9224211"/>
          </a:xfrm>
          <a:prstGeom prst="ellipse">
            <a:avLst/>
          </a:prstGeom>
          <a:solidFill>
            <a:schemeClr val="accent4">
              <a:lumMod val="20000"/>
              <a:lumOff val="80000"/>
              <a:alpha val="459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effectLst>
                <a:outerShdw blurRad="50800" dist="38100" dir="8100000" algn="tr" rotWithShape="0">
                  <a:prstClr val="black">
                    <a:alpha val="40000"/>
                  </a:prstClr>
                </a:outerShdw>
              </a:effectLst>
            </a:endParaRPr>
          </a:p>
        </p:txBody>
      </p:sp>
      <p:pic>
        <p:nvPicPr>
          <p:cNvPr id="4" name="Picture 1" descr="Shape&#10;&#10;Description automatically generated with medium confidence">
            <a:extLst>
              <a:ext uri="{FF2B5EF4-FFF2-40B4-BE49-F238E27FC236}">
                <a16:creationId xmlns:a16="http://schemas.microsoft.com/office/drawing/2014/main" id="{7F0C061B-25B1-532E-B676-2B19E01E02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5458" y="0"/>
            <a:ext cx="13400649" cy="7537865"/>
          </a:xfrm>
          <a:prstGeom prst="rect">
            <a:avLst/>
          </a:prstGeom>
        </p:spPr>
      </p:pic>
      <p:pic>
        <p:nvPicPr>
          <p:cNvPr id="3" name="Bilde 4" descr="Et bilde som inneholder vektorgrafikk&#10;&#10;Automatisk generert beskrivelse">
            <a:extLst>
              <a:ext uri="{FF2B5EF4-FFF2-40B4-BE49-F238E27FC236}">
                <a16:creationId xmlns:a16="http://schemas.microsoft.com/office/drawing/2014/main" id="{7A05D9E5-2241-8676-299A-73492A43E044}"/>
              </a:ext>
            </a:extLst>
          </p:cNvPr>
          <p:cNvPicPr>
            <a:picLocks noChangeAspect="1"/>
          </p:cNvPicPr>
          <p:nvPr/>
        </p:nvPicPr>
        <p:blipFill>
          <a:blip r:embed="rId8"/>
          <a:stretch>
            <a:fillRect/>
          </a:stretch>
        </p:blipFill>
        <p:spPr>
          <a:xfrm>
            <a:off x="1838325" y="342900"/>
            <a:ext cx="8801100" cy="6591300"/>
          </a:xfrm>
          <a:prstGeom prst="rect">
            <a:avLst/>
          </a:prstGeom>
        </p:spPr>
      </p:pic>
      <p:sp>
        <p:nvSpPr>
          <p:cNvPr id="5" name="TekstSylinder 1">
            <a:extLst>
              <a:ext uri="{FF2B5EF4-FFF2-40B4-BE49-F238E27FC236}">
                <a16:creationId xmlns:a16="http://schemas.microsoft.com/office/drawing/2014/main" id="{7CDBE21B-D50A-68C9-0389-484464565B1D}"/>
              </a:ext>
            </a:extLst>
          </p:cNvPr>
          <p:cNvSpPr txBox="1"/>
          <p:nvPr/>
        </p:nvSpPr>
        <p:spPr>
          <a:xfrm>
            <a:off x="0" y="197199"/>
            <a:ext cx="1219200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6600" b="1" dirty="0">
                <a:ln w="9525">
                  <a:solidFill>
                    <a:srgbClr val="2E3558"/>
                  </a:solidFill>
                  <a:prstDash val="solid"/>
                </a:ln>
                <a:solidFill>
                  <a:schemeClr val="accent2">
                    <a:lumMod val="75000"/>
                  </a:schemeClr>
                </a:solidFill>
                <a:effectLst>
                  <a:outerShdw blurRad="50800" dist="38100" dir="5400000" algn="t" rotWithShape="0">
                    <a:prstClr val="black">
                      <a:alpha val="40000"/>
                    </a:prstClr>
                  </a:outerShdw>
                </a:effectLst>
                <a:latin typeface="Helvetica Neue" panose="02000503000000020004" pitchFamily="2" charset="0"/>
                <a:ea typeface="Helvetica Neue" panose="02000503000000020004" pitchFamily="2" charset="0"/>
                <a:cs typeface="Helvetica Neue" panose="02000503000000020004" pitchFamily="2" charset="0"/>
              </a:rPr>
              <a:t>Bøn</a:t>
            </a:r>
          </a:p>
        </p:txBody>
      </p:sp>
    </p:spTree>
    <p:extLst>
      <p:ext uri="{BB962C8B-B14F-4D97-AF65-F5344CB8AC3E}">
        <p14:creationId xmlns:p14="http://schemas.microsoft.com/office/powerpoint/2010/main" val="41462576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9C8B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616FE5-82F8-FE14-D980-C5E9A798944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833" b="98750" l="10000" r="90000">
                        <a14:foregroundMark x1="33984" y1="68750" x2="33438" y2="77188"/>
                        <a14:foregroundMark x1="33438" y1="77188" x2="41250" y2="82708"/>
                        <a14:foregroundMark x1="52199" y1="84331" x2="54316" y2="84645"/>
                        <a14:foregroundMark x1="46522" y1="83490" x2="49553" y2="83939"/>
                        <a14:foregroundMark x1="41250" y1="82708" x2="43812" y2="83088"/>
                        <a14:foregroundMark x1="56968" y1="84315" x2="65156" y2="83021"/>
                        <a14:foregroundMark x1="65156" y1="83021" x2="67031" y2="77500"/>
                        <a14:foregroundMark x1="67031" y1="77500" x2="65625" y2="71875"/>
                        <a14:foregroundMark x1="65625" y1="71875" x2="62500" y2="67083"/>
                        <a14:foregroundMark x1="62500" y1="67083" x2="58828" y2="65313"/>
                        <a14:foregroundMark x1="28438" y1="74583" x2="25781" y2="87708"/>
                        <a14:foregroundMark x1="25781" y1="87708" x2="27891" y2="94063"/>
                        <a14:foregroundMark x1="27891" y1="94063" x2="36172" y2="94792"/>
                        <a14:foregroundMark x1="36172" y1="94792" x2="60234" y2="93021"/>
                        <a14:foregroundMark x1="60234" y1="93021" x2="71641" y2="94063"/>
                        <a14:foregroundMark x1="71641" y1="94063" x2="74766" y2="90938"/>
                        <a14:foregroundMark x1="74766" y1="90938" x2="67109" y2="71979"/>
                        <a14:foregroundMark x1="25625" y1="77188" x2="25471" y2="77824"/>
                        <a14:foregroundMark x1="35625" y1="72604" x2="39063" y2="79167"/>
                        <a14:foregroundMark x1="39063" y1="79167" x2="38281" y2="73438"/>
                        <a14:foregroundMark x1="38281" y1="73438" x2="34688" y2="70000"/>
                        <a14:foregroundMark x1="34688" y1="70000" x2="34453" y2="70000"/>
                        <a14:foregroundMark x1="37891" y1="83542" x2="33672" y2="84375"/>
                        <a14:foregroundMark x1="33672" y1="84375" x2="37109" y2="86979"/>
                        <a14:foregroundMark x1="37109" y1="86979" x2="40156" y2="85104"/>
                        <a14:foregroundMark x1="41719" y1="80208" x2="43828" y2="83542"/>
                        <a14:foregroundMark x1="37344" y1="81771" x2="37344" y2="87188"/>
                        <a14:foregroundMark x1="33984" y1="81979" x2="33125" y2="85625"/>
                        <a14:foregroundMark x1="30625" y1="82604" x2="29766" y2="85417"/>
                        <a14:foregroundMark x1="27891" y1="82813" x2="28125" y2="86354"/>
                        <a14:foregroundMark x1="30625" y1="84167" x2="31016" y2="85833"/>
                        <a14:foregroundMark x1="23047" y1="94375" x2="26953" y2="98438"/>
                        <a14:foregroundMark x1="26953" y1="98438" x2="45547" y2="98750"/>
                        <a14:foregroundMark x1="45547" y1="98750" x2="45234" y2="94063"/>
                        <a14:foregroundMark x1="65234" y1="12500" x2="60938" y2="12292"/>
                        <a14:foregroundMark x1="60938" y1="12292" x2="59609" y2="12812"/>
                        <a14:foregroundMark x1="45000" y1="20729" x2="46875" y2="22813"/>
                        <a14:foregroundMark x1="25625" y1="78125" x2="24453" y2="83333"/>
                        <a14:foregroundMark x1="24453" y1="83333" x2="27344" y2="85313"/>
                        <a14:foregroundMark x1="24063" y1="85938" x2="24063" y2="84792"/>
                        <a14:foregroundMark x1="24453" y1="86146" x2="25156" y2="84792"/>
                        <a14:foregroundMark x1="24844" y1="84375" x2="23828" y2="90208"/>
                        <a14:foregroundMark x1="23828" y1="90208" x2="25000" y2="90208"/>
                        <a14:foregroundMark x1="62774" y1="11603" x2="65547" y2="13333"/>
                        <a14:foregroundMark x1="55079" y1="14626" x2="54375" y2="15313"/>
                        <a14:foregroundMark x1="54063" y1="15417" x2="54586" y2="14856"/>
                        <a14:foregroundMark x1="61953" y1="11039" x2="65000" y2="11771"/>
                        <a14:foregroundMark x1="65000" y1="11771" x2="66760" y2="15743"/>
                        <a14:foregroundMark x1="67344" y1="27292" x2="66831" y2="28158"/>
                        <a14:foregroundMark x1="65724" y1="32547" x2="64609" y2="34063"/>
                        <a14:foregroundMark x1="54219" y1="14792" x2="57891" y2="11667"/>
                        <a14:foregroundMark x1="57891" y1="11667" x2="62031" y2="11250"/>
                        <a14:foregroundMark x1="62031" y1="11250" x2="63438" y2="11771"/>
                        <a14:foregroundMark x1="66016" y1="13333" x2="66603" y2="15779"/>
                        <a14:foregroundMark x1="67266" y1="19276" x2="67266" y2="20729"/>
                        <a14:foregroundMark x1="67033" y1="19330" x2="67266" y2="20417"/>
                        <a14:foregroundMark x1="66172" y1="15313" x2="66288" y2="15853"/>
                        <a14:foregroundMark x1="67266" y1="20417" x2="67292" y2="19270"/>
                        <a14:foregroundMark x1="66016" y1="24896" x2="67891" y2="28125"/>
                        <a14:foregroundMark x1="67734" y1="28438" x2="66563" y2="28750"/>
                        <a14:foregroundMark x1="67656" y1="28229" x2="66328" y2="28750"/>
                        <a14:foregroundMark x1="65781" y1="31771" x2="66953" y2="28958"/>
                        <a14:foregroundMark x1="54444" y1="14792" x2="54844" y2="13750"/>
                        <a14:foregroundMark x1="54088" y1="15721" x2="54444" y2="14792"/>
                        <a14:foregroundMark x1="54844" y1="13750" x2="56953" y2="12812"/>
                        <a14:foregroundMark x1="28984" y1="16875" x2="29622" y2="15503"/>
                        <a14:foregroundMark x1="45781" y1="23854" x2="45391" y2="24375"/>
                        <a14:foregroundMark x1="30781" y1="13854" x2="31875" y2="13542"/>
                        <a14:foregroundMark x1="31016" y1="13542" x2="30625" y2="14375"/>
                        <a14:foregroundMark x1="38001" y1="12001" x2="38516" y2="13125"/>
                        <a14:foregroundMark x1="39609" y1="13333" x2="40625" y2="13021"/>
                        <a14:foregroundMark x1="39766" y1="12604" x2="41719" y2="11979"/>
                        <a14:backgroundMark x1="57266" y1="71458" x2="57031" y2="82188"/>
                        <a14:backgroundMark x1="57031" y1="82188" x2="55156" y2="82292"/>
                        <a14:backgroundMark x1="25547" y1="73021" x2="25547" y2="73021"/>
                        <a14:backgroundMark x1="25156" y1="73333" x2="25156" y2="73333"/>
                        <a14:backgroundMark x1="24766" y1="72813" x2="25391" y2="72813"/>
                        <a14:backgroundMark x1="25156" y1="74583" x2="25156" y2="74583"/>
                        <a14:backgroundMark x1="24453" y1="74792" x2="25547" y2="74896"/>
                        <a14:backgroundMark x1="24453" y1="74167" x2="25547" y2="76875"/>
                        <a14:backgroundMark x1="54063" y1="13646" x2="54063" y2="13646"/>
                        <a14:backgroundMark x1="54453" y1="13125" x2="54453" y2="13125"/>
                        <a14:backgroundMark x1="53984" y1="13854" x2="54658" y2="13540"/>
                        <a14:backgroundMark x1="64334" y1="10218" x2="65234" y2="10313"/>
                        <a14:backgroundMark x1="68281" y1="12812" x2="68281" y2="12812"/>
                        <a14:backgroundMark x1="67451" y1="20348" x2="67827" y2="25131"/>
                        <a14:backgroundMark x1="68277" y1="29934" x2="66719" y2="32083"/>
                        <a14:backgroundMark x1="68984" y1="28958" x2="68484" y2="29648"/>
                        <a14:backgroundMark x1="68672" y1="28646" x2="67656" y2="28750"/>
                        <a14:backgroundMark x1="67656" y1="28646" x2="66172" y2="32813"/>
                        <a14:backgroundMark x1="53672" y1="14896" x2="53672" y2="14896"/>
                        <a14:backgroundMark x1="53047" y1="19479" x2="53047" y2="17708"/>
                        <a14:backgroundMark x1="53047" y1="19167" x2="52891" y2="16979"/>
                        <a14:backgroundMark x1="53125" y1="18125" x2="53125" y2="18125"/>
                        <a14:backgroundMark x1="52656" y1="15833" x2="53516" y2="18229"/>
                        <a14:backgroundMark x1="53984" y1="14792" x2="53984" y2="14792"/>
                        <a14:backgroundMark x1="53516" y1="15833" x2="54219" y2="14063"/>
                        <a14:backgroundMark x1="67266" y1="15625" x2="67734" y2="19167"/>
                        <a14:backgroundMark x1="27891" y1="16979" x2="29767" y2="13736"/>
                        <a14:backgroundMark x1="29879" y1="13819" x2="28438" y2="16667"/>
                        <a14:backgroundMark x1="30547" y1="12500" x2="30292" y2="13003"/>
                        <a14:backgroundMark x1="32734" y1="13542" x2="32734" y2="13542"/>
                        <a14:backgroundMark x1="39219" y1="12500" x2="38984" y2="13333"/>
                        <a14:backgroundMark x1="32173" y1="12835" x2="35938" y2="10729"/>
                        <a14:backgroundMark x1="28672" y1="14792" x2="30107" y2="13989"/>
                        <a14:backgroundMark x1="41518" y1="12462" x2="43984" y2="13229"/>
                        <a14:backgroundMark x1="39477" y1="11829" x2="38722" y2="11594"/>
                        <a14:backgroundMark x1="35938" y1="10729" x2="37644" y2="11259"/>
                        <a14:backgroundMark x1="43984" y1="13229" x2="47656" y2="19479"/>
                        <a14:backgroundMark x1="44063" y1="11458" x2="46875" y2="14792"/>
                        <a14:backgroundMark x1="46953" y1="20729" x2="47500" y2="19688"/>
                        <a14:backgroundMark x1="32266" y1="11042" x2="32221" y2="10436"/>
                        <a14:backgroundMark x1="37109" y1="10833" x2="37656" y2="11250"/>
                        <a14:backgroundMark x1="37734" y1="11458" x2="37734" y2="12292"/>
                        <a14:backgroundMark x1="37500" y1="11250" x2="37891" y2="12083"/>
                        <a14:backgroundMark x1="30391" y1="14375" x2="30391" y2="14375"/>
                        <a14:backgroundMark x1="30547" y1="14375" x2="29609" y2="14583"/>
                        <a14:backgroundMark x1="51016" y1="33333" x2="47266" y2="35938"/>
                        <a14:backgroundMark x1="47266" y1="35938" x2="44375" y2="39688"/>
                        <a14:backgroundMark x1="44375" y1="39688" x2="44375" y2="44896"/>
                        <a14:backgroundMark x1="44375" y1="44896" x2="50391" y2="52083"/>
                        <a14:backgroundMark x1="50391" y1="52083" x2="50469" y2="57917"/>
                        <a14:backgroundMark x1="50469" y1="57917" x2="51953" y2="61979"/>
                        <a14:backgroundMark x1="46172" y1="35313" x2="49844" y2="46563"/>
                        <a14:backgroundMark x1="49844" y1="46563" x2="51953" y2="44271"/>
                        <a14:backgroundMark x1="49609" y1="36667" x2="50625" y2="43021"/>
                        <a14:backgroundMark x1="50625" y1="43021" x2="52656" y2="44063"/>
                        <a14:backgroundMark x1="50625" y1="36354" x2="51797" y2="41875"/>
                        <a14:backgroundMark x1="51797" y1="41875" x2="52344" y2="41250"/>
                        <a14:backgroundMark x1="50156" y1="35104" x2="52656" y2="39271"/>
                        <a14:backgroundMark x1="52656" y1="39271" x2="53438" y2="39688"/>
                        <a14:backgroundMark x1="50000" y1="34583" x2="54688" y2="34896"/>
                        <a14:backgroundMark x1="54688" y1="34896" x2="56953" y2="39479"/>
                        <a14:backgroundMark x1="56953" y1="39479" x2="57109" y2="45521"/>
                        <a14:backgroundMark x1="57109" y1="45521" x2="55156" y2="57083"/>
                        <a14:backgroundMark x1="55156" y1="57083" x2="55703" y2="87917"/>
                        <a14:backgroundMark x1="55703" y1="87917" x2="56172" y2="88646"/>
                        <a14:backgroundMark x1="50234" y1="55833" x2="51563" y2="66979"/>
                        <a14:backgroundMark x1="51563" y1="66979" x2="50625" y2="90417"/>
                        <a14:backgroundMark x1="50625" y1="90417" x2="55156" y2="90000"/>
                        <a14:backgroundMark x1="55156" y1="90000" x2="59062" y2="70417"/>
                        <a14:backgroundMark x1="59062" y1="70417" x2="58047" y2="67604"/>
                        <a14:backgroundMark x1="44063" y1="70521" x2="45234" y2="84063"/>
                        <a14:backgroundMark x1="50156" y1="90521" x2="50156" y2="90521"/>
                      </a14:backgroundRemoval>
                    </a14:imgEffect>
                  </a14:imgLayer>
                </a14:imgProps>
              </a:ext>
              <a:ext uri="{28A0092B-C50C-407E-A947-70E740481C1C}">
                <a14:useLocalDpi xmlns:a14="http://schemas.microsoft.com/office/drawing/2010/main" val="0"/>
              </a:ext>
            </a:extLst>
          </a:blip>
          <a:srcRect t="6513" r="48027" b="18501"/>
          <a:stretch/>
        </p:blipFill>
        <p:spPr>
          <a:xfrm>
            <a:off x="5630798" y="1282"/>
            <a:ext cx="6336612" cy="6856718"/>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id="{A4091842-5FB1-4F4E-6272-E9049EA1158A}"/>
              </a:ext>
            </a:extLst>
          </p:cNvPr>
          <p:cNvSpPr txBox="1"/>
          <p:nvPr/>
        </p:nvSpPr>
        <p:spPr>
          <a:xfrm>
            <a:off x="1299410" y="1641989"/>
            <a:ext cx="6657474" cy="5016758"/>
          </a:xfrm>
          <a:prstGeom prst="rect">
            <a:avLst/>
          </a:prstGeom>
          <a:noFill/>
        </p:spPr>
        <p:txBody>
          <a:bodyPr wrap="square">
            <a:spAutoFit/>
          </a:bodyPr>
          <a:lstStyle/>
          <a:p>
            <a:r>
              <a:rPr lang="da-DK" sz="2000" dirty="0">
                <a:solidFill>
                  <a:srgbClr val="1B1B27"/>
                </a:solidFill>
                <a:latin typeface="Arial" panose="020B0604020202020204" pitchFamily="34" charset="0"/>
                <a:cs typeface="Arial" panose="020B0604020202020204" pitchFamily="34" charset="0"/>
              </a:rPr>
              <a:t>1. Fårehyrden David,</a:t>
            </a:r>
          </a:p>
          <a:p>
            <a:r>
              <a:rPr lang="da-DK" sz="2000" dirty="0">
                <a:solidFill>
                  <a:srgbClr val="1B1B27"/>
                </a:solidFill>
                <a:latin typeface="Arial" panose="020B0604020202020204" pitchFamily="34" charset="0"/>
                <a:cs typeface="Arial" panose="020B0604020202020204" pitchFamily="34" charset="0"/>
              </a:rPr>
              <a:t>Han var ikke bange</a:t>
            </a:r>
          </a:p>
          <a:p>
            <a:r>
              <a:rPr lang="da-DK" sz="2000" dirty="0">
                <a:solidFill>
                  <a:srgbClr val="1B1B27"/>
                </a:solidFill>
                <a:latin typeface="Arial" panose="020B0604020202020204" pitchFamily="34" charset="0"/>
                <a:cs typeface="Arial" panose="020B0604020202020204" pitchFamily="34" charset="0"/>
              </a:rPr>
              <a:t>Gjorde sig en slynge,</a:t>
            </a:r>
          </a:p>
          <a:p>
            <a:r>
              <a:rPr lang="da-DK" sz="2000" dirty="0">
                <a:solidFill>
                  <a:srgbClr val="1B1B27"/>
                </a:solidFill>
                <a:latin typeface="Arial" panose="020B0604020202020204" pitchFamily="34" charset="0"/>
                <a:cs typeface="Arial" panose="020B0604020202020204" pitchFamily="34" charset="0"/>
              </a:rPr>
              <a:t>Og bad til Gud og sang</a:t>
            </a:r>
          </a:p>
          <a:p>
            <a:r>
              <a:rPr lang="da-DK" sz="2000" dirty="0">
                <a:solidFill>
                  <a:srgbClr val="1B1B27"/>
                </a:solidFill>
                <a:latin typeface="Arial" panose="020B0604020202020204" pitchFamily="34" charset="0"/>
                <a:cs typeface="Arial" panose="020B0604020202020204" pitchFamily="34" charset="0"/>
              </a:rPr>
              <a:t>Lille og foragtet,</a:t>
            </a:r>
          </a:p>
          <a:p>
            <a:r>
              <a:rPr lang="da-DK" sz="2000" dirty="0">
                <a:solidFill>
                  <a:srgbClr val="1B1B27"/>
                </a:solidFill>
                <a:latin typeface="Arial" panose="020B0604020202020204" pitchFamily="34" charset="0"/>
                <a:cs typeface="Arial" panose="020B0604020202020204" pitchFamily="34" charset="0"/>
              </a:rPr>
              <a:t>Men troen havde han </a:t>
            </a:r>
            <a:r>
              <a:rPr lang="da-DK" sz="2000" dirty="0" err="1">
                <a:solidFill>
                  <a:srgbClr val="1B1B27"/>
                </a:solidFill>
                <a:latin typeface="Arial" panose="020B0604020202020204" pitchFamily="34" charset="0"/>
                <a:cs typeface="Arial" panose="020B0604020202020204" pitchFamily="34" charset="0"/>
              </a:rPr>
              <a:t>få´et</a:t>
            </a:r>
            <a:endParaRPr lang="da-DK" sz="2000" dirty="0">
              <a:solidFill>
                <a:srgbClr val="1B1B27"/>
              </a:solidFill>
              <a:latin typeface="Arial" panose="020B0604020202020204" pitchFamily="34" charset="0"/>
              <a:cs typeface="Arial" panose="020B0604020202020204" pitchFamily="34" charset="0"/>
            </a:endParaRPr>
          </a:p>
          <a:p>
            <a:r>
              <a:rPr lang="da-DK" sz="2000" dirty="0">
                <a:solidFill>
                  <a:srgbClr val="1B1B27"/>
                </a:solidFill>
                <a:latin typeface="Arial" panose="020B0604020202020204" pitchFamily="34" charset="0"/>
                <a:cs typeface="Arial" panose="020B0604020202020204" pitchFamily="34" charset="0"/>
              </a:rPr>
              <a:t>Så tog han op fem stene</a:t>
            </a:r>
          </a:p>
          <a:p>
            <a:r>
              <a:rPr lang="da-DK" sz="2000" dirty="0">
                <a:solidFill>
                  <a:srgbClr val="1B1B27"/>
                </a:solidFill>
                <a:latin typeface="Arial" panose="020B0604020202020204" pitchFamily="34" charset="0"/>
                <a:cs typeface="Arial" panose="020B0604020202020204" pitchFamily="34" charset="0"/>
              </a:rPr>
              <a:t>og gik mod Goliat</a:t>
            </a:r>
          </a:p>
          <a:p>
            <a:endParaRPr lang="da-DK" sz="2000" dirty="0">
              <a:solidFill>
                <a:srgbClr val="1B1B27"/>
              </a:solidFill>
              <a:latin typeface="Arial" panose="020B0604020202020204" pitchFamily="34" charset="0"/>
              <a:cs typeface="Arial" panose="020B0604020202020204" pitchFamily="34" charset="0"/>
            </a:endParaRPr>
          </a:p>
          <a:p>
            <a:r>
              <a:rPr lang="da-DK" sz="2000" i="1" dirty="0">
                <a:solidFill>
                  <a:srgbClr val="1B1B27"/>
                </a:solidFill>
                <a:latin typeface="Arial" panose="020B0604020202020204" pitchFamily="34" charset="0"/>
                <a:cs typeface="Arial" panose="020B0604020202020204" pitchFamily="34" charset="0"/>
              </a:rPr>
              <a:t>/: En lille sten i slyngen tog</a:t>
            </a:r>
          </a:p>
          <a:p>
            <a:r>
              <a:rPr lang="da-DK" sz="2000" i="1" dirty="0">
                <a:solidFill>
                  <a:srgbClr val="1B1B27"/>
                </a:solidFill>
                <a:latin typeface="Arial" panose="020B0604020202020204" pitchFamily="34" charset="0"/>
                <a:cs typeface="Arial" panose="020B0604020202020204" pitchFamily="34" charset="0"/>
              </a:rPr>
              <a:t>og den gik rundt og rundt :/</a:t>
            </a:r>
          </a:p>
          <a:p>
            <a:r>
              <a:rPr lang="da-DK" sz="2000" i="1" dirty="0">
                <a:solidFill>
                  <a:srgbClr val="1B1B27"/>
                </a:solidFill>
                <a:latin typeface="Arial" panose="020B0604020202020204" pitchFamily="34" charset="0"/>
                <a:cs typeface="Arial" panose="020B0604020202020204" pitchFamily="34" charset="0"/>
              </a:rPr>
              <a:t>Og rundt og rundt og rundt og rundt</a:t>
            </a:r>
          </a:p>
          <a:p>
            <a:r>
              <a:rPr lang="da-DK" sz="2000" i="1" dirty="0">
                <a:solidFill>
                  <a:srgbClr val="1B1B27"/>
                </a:solidFill>
                <a:latin typeface="Arial" panose="020B0604020202020204" pitchFamily="34" charset="0"/>
                <a:cs typeface="Arial" panose="020B0604020202020204" pitchFamily="34" charset="0"/>
              </a:rPr>
              <a:t>og rundt og rundt og rundt</a:t>
            </a:r>
          </a:p>
          <a:p>
            <a:r>
              <a:rPr lang="da-DK" sz="2000" i="1" dirty="0">
                <a:solidFill>
                  <a:srgbClr val="1B1B27"/>
                </a:solidFill>
                <a:latin typeface="Arial" panose="020B0604020202020204" pitchFamily="34" charset="0"/>
                <a:cs typeface="Arial" panose="020B0604020202020204" pitchFamily="34" charset="0"/>
              </a:rPr>
              <a:t>En sten igennem luften for´ – (fløjte)</a:t>
            </a:r>
          </a:p>
          <a:p>
            <a:r>
              <a:rPr lang="da-DK" sz="2000" i="1" dirty="0">
                <a:solidFill>
                  <a:srgbClr val="1B1B27"/>
                </a:solidFill>
                <a:latin typeface="Arial" panose="020B0604020202020204" pitchFamily="34" charset="0"/>
                <a:cs typeface="Arial" panose="020B0604020202020204" pitchFamily="34" charset="0"/>
              </a:rPr>
              <a:t>Og kæmpen faldt til jord.</a:t>
            </a:r>
          </a:p>
          <a:p>
            <a:endParaRPr lang="en-US" sz="2000" i="1" dirty="0">
              <a:solidFill>
                <a:srgbClr val="1B1B27"/>
              </a:solidFill>
              <a:latin typeface="Arial" panose="020B0604020202020204" pitchFamily="34" charset="0"/>
              <a:cs typeface="Arial" panose="020B0604020202020204" pitchFamily="34" charset="0"/>
            </a:endParaRPr>
          </a:p>
        </p:txBody>
      </p:sp>
      <p:sp>
        <p:nvSpPr>
          <p:cNvPr id="10" name="TekstSylinder 1">
            <a:extLst>
              <a:ext uri="{FF2B5EF4-FFF2-40B4-BE49-F238E27FC236}">
                <a16:creationId xmlns:a16="http://schemas.microsoft.com/office/drawing/2014/main" id="{9CC60744-E607-900D-5DAF-F03EB236BFCE}"/>
              </a:ext>
            </a:extLst>
          </p:cNvPr>
          <p:cNvSpPr txBox="1"/>
          <p:nvPr/>
        </p:nvSpPr>
        <p:spPr>
          <a:xfrm>
            <a:off x="0" y="524632"/>
            <a:ext cx="9577137"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4800" b="1" dirty="0">
                <a:ln w="9525">
                  <a:solidFill>
                    <a:srgbClr val="2E3558"/>
                  </a:solidFill>
                  <a:prstDash val="solid"/>
                </a:ln>
                <a:solidFill>
                  <a:schemeClr val="accent2">
                    <a:lumMod val="75000"/>
                  </a:schemeClr>
                </a:solidFill>
                <a:effectLst>
                  <a:outerShdw blurRad="50800" dist="38100" dir="5400000" algn="t" rotWithShape="0">
                    <a:prstClr val="black">
                      <a:alpha val="40000"/>
                    </a:prstClr>
                  </a:outerShdw>
                </a:effectLst>
                <a:latin typeface="Helvetica Neue" panose="02000503000000020004" pitchFamily="2" charset="0"/>
                <a:ea typeface="Helvetica Neue" panose="02000503000000020004" pitchFamily="2" charset="0"/>
                <a:cs typeface="Helvetica Neue" panose="02000503000000020004" pitchFamily="2" charset="0"/>
              </a:rPr>
              <a:t>FMB 351: Fårehyrden David</a:t>
            </a:r>
          </a:p>
        </p:txBody>
      </p:sp>
      <p:pic>
        <p:nvPicPr>
          <p:cNvPr id="12" name="Picture 1" descr="Shape&#10;&#10;Description automatically generated with medium confidence">
            <a:extLst>
              <a:ext uri="{FF2B5EF4-FFF2-40B4-BE49-F238E27FC236}">
                <a16:creationId xmlns:a16="http://schemas.microsoft.com/office/drawing/2014/main" id="{73032585-944E-0BF2-13C7-51B82D325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5458" y="0"/>
            <a:ext cx="13400649" cy="7537865"/>
          </a:xfrm>
          <a:prstGeom prst="rect">
            <a:avLst/>
          </a:prstGeom>
        </p:spPr>
      </p:pic>
      <p:sp>
        <p:nvSpPr>
          <p:cNvPr id="2" name="TextBox 1">
            <a:extLst>
              <a:ext uri="{FF2B5EF4-FFF2-40B4-BE49-F238E27FC236}">
                <a16:creationId xmlns:a16="http://schemas.microsoft.com/office/drawing/2014/main" id="{C66D97EB-2727-8948-BF50-7CC8DE133211}"/>
              </a:ext>
            </a:extLst>
          </p:cNvPr>
          <p:cNvSpPr txBox="1"/>
          <p:nvPr/>
        </p:nvSpPr>
        <p:spPr>
          <a:xfrm rot="20139326">
            <a:off x="-235089" y="2346585"/>
            <a:ext cx="11681404" cy="1323439"/>
          </a:xfrm>
          <a:prstGeom prst="rect">
            <a:avLst/>
          </a:prstGeom>
          <a:noFill/>
        </p:spPr>
        <p:txBody>
          <a:bodyPr wrap="square" lIns="91440" tIns="45720" rIns="91440" bIns="45720" rtlCol="0" anchor="t">
            <a:spAutoFit/>
          </a:bodyPr>
          <a:lstStyle/>
          <a:p>
            <a:r>
              <a:rPr lang="en-NO" sz="8000" b="1" dirty="0">
                <a:solidFill>
                  <a:schemeClr val="bg1"/>
                </a:solidFill>
              </a:rPr>
              <a:t>Eventuel a</a:t>
            </a:r>
            <a:r>
              <a:rPr lang="da-DK" sz="8000" b="1" dirty="0">
                <a:solidFill>
                  <a:schemeClr val="bg1"/>
                </a:solidFill>
              </a:rPr>
              <a:t>f</a:t>
            </a:r>
            <a:r>
              <a:rPr lang="en-NO" sz="8000" b="1" dirty="0">
                <a:solidFill>
                  <a:schemeClr val="bg1"/>
                </a:solidFill>
              </a:rPr>
              <a:t>slutningssang</a:t>
            </a:r>
            <a:endParaRPr lang="en-NO" sz="8000" dirty="0">
              <a:solidFill>
                <a:schemeClr val="bg1"/>
              </a:solidFill>
            </a:endParaRPr>
          </a:p>
        </p:txBody>
      </p:sp>
    </p:spTree>
    <p:extLst>
      <p:ext uri="{BB962C8B-B14F-4D97-AF65-F5344CB8AC3E}">
        <p14:creationId xmlns:p14="http://schemas.microsoft.com/office/powerpoint/2010/main" val="32885090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starry night sky over trees&#10;&#10;Description automatically generated with medium confidence">
            <a:extLst>
              <a:ext uri="{FF2B5EF4-FFF2-40B4-BE49-F238E27FC236}">
                <a16:creationId xmlns:a16="http://schemas.microsoft.com/office/drawing/2014/main" id="{B245934C-3434-D4EB-08FA-982E383075A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325B6C3D-85C1-AE66-5738-2C31E669913B}"/>
              </a:ext>
            </a:extLst>
          </p:cNvPr>
          <p:cNvSpPr txBox="1"/>
          <p:nvPr/>
        </p:nvSpPr>
        <p:spPr>
          <a:xfrm>
            <a:off x="3048000" y="3248344"/>
            <a:ext cx="6096000" cy="369332"/>
          </a:xfrm>
          <a:prstGeom prst="rect">
            <a:avLst/>
          </a:prstGeom>
          <a:noFill/>
        </p:spPr>
        <p:txBody>
          <a:bodyPr wrap="square">
            <a:spAutoFit/>
          </a:bodyPr>
          <a:lstStyle/>
          <a:p>
            <a:pPr>
              <a:spcAft>
                <a:spcPts val="600"/>
              </a:spcAft>
            </a:pPr>
            <a:r>
              <a:rPr lang="en-NO" b="0">
                <a:effectLst/>
              </a:rPr>
              <a:t> </a:t>
            </a:r>
            <a:endParaRPr lang="en-NO"/>
          </a:p>
        </p:txBody>
      </p:sp>
      <p:sp>
        <p:nvSpPr>
          <p:cNvPr id="7" name="TextBox 6">
            <a:extLst>
              <a:ext uri="{FF2B5EF4-FFF2-40B4-BE49-F238E27FC236}">
                <a16:creationId xmlns:a16="http://schemas.microsoft.com/office/drawing/2014/main" id="{6E80296A-BC43-E2C8-1134-AA6B3EE21B91}"/>
              </a:ext>
            </a:extLst>
          </p:cNvPr>
          <p:cNvSpPr txBox="1"/>
          <p:nvPr/>
        </p:nvSpPr>
        <p:spPr>
          <a:xfrm>
            <a:off x="3048000" y="3248344"/>
            <a:ext cx="6096000" cy="369332"/>
          </a:xfrm>
          <a:prstGeom prst="rect">
            <a:avLst/>
          </a:prstGeom>
          <a:noFill/>
        </p:spPr>
        <p:txBody>
          <a:bodyPr wrap="square">
            <a:spAutoFit/>
          </a:bodyPr>
          <a:lstStyle/>
          <a:p>
            <a:pPr>
              <a:spcAft>
                <a:spcPts val="600"/>
              </a:spcAft>
            </a:pPr>
            <a:r>
              <a:rPr lang="en-NO" b="0">
                <a:effectLst/>
              </a:rPr>
              <a:t> </a:t>
            </a:r>
            <a:endParaRPr lang="en-NO"/>
          </a:p>
        </p:txBody>
      </p:sp>
      <p:sp>
        <p:nvSpPr>
          <p:cNvPr id="6" name="TextBox 5">
            <a:extLst>
              <a:ext uri="{FF2B5EF4-FFF2-40B4-BE49-F238E27FC236}">
                <a16:creationId xmlns:a16="http://schemas.microsoft.com/office/drawing/2014/main" id="{D34BF166-47FA-CE12-621B-C408905A7FA7}"/>
              </a:ext>
            </a:extLst>
          </p:cNvPr>
          <p:cNvSpPr txBox="1"/>
          <p:nvPr/>
        </p:nvSpPr>
        <p:spPr>
          <a:xfrm>
            <a:off x="-27993" y="637435"/>
            <a:ext cx="12192000" cy="1015663"/>
          </a:xfrm>
          <a:prstGeom prst="rect">
            <a:avLst/>
          </a:prstGeom>
          <a:noFill/>
        </p:spPr>
        <p:txBody>
          <a:bodyPr wrap="square">
            <a:spAutoFit/>
          </a:bodyPr>
          <a:lstStyle/>
          <a:p>
            <a:pPr algn="ctr"/>
            <a:r>
              <a:rPr lang="en-GB" sz="6000" dirty="0">
                <a:solidFill>
                  <a:srgbClr val="F6BC4C"/>
                </a:solidFill>
                <a:effectLst>
                  <a:outerShdw blurRad="50800" dist="38100" dir="8100000" algn="tr" rotWithShape="0">
                    <a:prstClr val="black">
                      <a:alpha val="40000"/>
                    </a:prstClr>
                  </a:outerShdw>
                </a:effectLst>
                <a:latin typeface="Arial Black" panose="020B0A04020102020204" pitchFamily="34" charset="0"/>
              </a:rPr>
              <a:t>Quiz</a:t>
            </a:r>
          </a:p>
        </p:txBody>
      </p:sp>
      <p:pic>
        <p:nvPicPr>
          <p:cNvPr id="8" name="Picture 1" descr="Shape&#10;&#10;Description automatically generated with medium confidence">
            <a:extLst>
              <a:ext uri="{FF2B5EF4-FFF2-40B4-BE49-F238E27FC236}">
                <a16:creationId xmlns:a16="http://schemas.microsoft.com/office/drawing/2014/main" id="{0E9EE01A-DA28-34A7-F0F8-9D65E0FFC7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5458" y="0"/>
            <a:ext cx="13400649" cy="7537865"/>
          </a:xfrm>
          <a:prstGeom prst="rect">
            <a:avLst/>
          </a:prstGeom>
        </p:spPr>
      </p:pic>
      <p:grpSp>
        <p:nvGrpSpPr>
          <p:cNvPr id="9" name="Group 8">
            <a:extLst>
              <a:ext uri="{FF2B5EF4-FFF2-40B4-BE49-F238E27FC236}">
                <a16:creationId xmlns:a16="http://schemas.microsoft.com/office/drawing/2014/main" id="{9C296E32-BFC7-72E0-F526-0EA44553ED78}"/>
              </a:ext>
            </a:extLst>
          </p:cNvPr>
          <p:cNvGrpSpPr/>
          <p:nvPr/>
        </p:nvGrpSpPr>
        <p:grpSpPr>
          <a:xfrm>
            <a:off x="1713739" y="1374035"/>
            <a:ext cx="3556000" cy="5483965"/>
            <a:chOff x="2273300" y="637435"/>
            <a:chExt cx="3556000" cy="5483965"/>
          </a:xfrm>
        </p:grpSpPr>
        <p:pic>
          <p:nvPicPr>
            <p:cNvPr id="10" name="Picture 9" descr="A hand holding a green board&#10;&#10;Description automatically generated with low confidence">
              <a:extLst>
                <a:ext uri="{FF2B5EF4-FFF2-40B4-BE49-F238E27FC236}">
                  <a16:creationId xmlns:a16="http://schemas.microsoft.com/office/drawing/2014/main" id="{9F6B42EE-6476-E6B4-592A-FFCCD8F964E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48" b="99779" l="8929" r="90000">
                          <a14:foregroundMark x1="20000" y1="10841" x2="30849" y2="5342"/>
                          <a14:foregroundMark x1="20357" y1="8628" x2="34826" y2="5668"/>
                          <a14:foregroundMark x1="10000" y1="45575" x2="8929" y2="53761"/>
                          <a14:foregroundMark x1="8929" y1="53761" x2="11071" y2="54204"/>
                          <a14:foregroundMark x1="35714" y1="83628" x2="35714" y2="98451"/>
                          <a14:foregroundMark x1="42143" y1="85841" x2="41786" y2="99558"/>
                          <a14:foregroundMark x1="34286" y1="92035" x2="33214" y2="99779"/>
                          <a14:foregroundMark x1="73929" y1="9513" x2="80357" y2="10177"/>
                          <a14:foregroundMark x1="33286" y1="58924" x2="35714" y2="60177"/>
                          <a14:foregroundMark x1="31429" y1="57965" x2="31782" y2="58147"/>
                          <a14:backgroundMark x1="32143" y1="3761" x2="56429" y2="5752"/>
                          <a14:backgroundMark x1="33214" y1="2434" x2="73929" y2="7080"/>
                          <a14:backgroundMark x1="53571" y1="6416" x2="75024" y2="8559"/>
                          <a14:backgroundMark x1="70714" y1="7965" x2="74749" y2="8798"/>
                          <a14:backgroundMark x1="32500" y1="57522" x2="34643" y2="57743"/>
                        </a14:backgroundRemoval>
                      </a14:imgEffect>
                    </a14:imgLayer>
                  </a14:imgProps>
                </a:ext>
                <a:ext uri="{28A0092B-C50C-407E-A947-70E740481C1C}">
                  <a14:useLocalDpi xmlns:a14="http://schemas.microsoft.com/office/drawing/2010/main" val="0"/>
                </a:ext>
              </a:extLst>
            </a:blip>
            <a:srcRect b="4467"/>
            <a:stretch/>
          </p:blipFill>
          <p:spPr>
            <a:xfrm>
              <a:off x="2273300" y="637435"/>
              <a:ext cx="3556000" cy="5483965"/>
            </a:xfrm>
            <a:prstGeom prst="rect">
              <a:avLst/>
            </a:prstGeom>
          </p:spPr>
        </p:pic>
        <p:sp>
          <p:nvSpPr>
            <p:cNvPr id="11" name="Rectangle 10">
              <a:extLst>
                <a:ext uri="{FF2B5EF4-FFF2-40B4-BE49-F238E27FC236}">
                  <a16:creationId xmlns:a16="http://schemas.microsoft.com/office/drawing/2014/main" id="{4FC2620E-DB42-C9C9-54E2-8396170DCF21}"/>
                </a:ext>
              </a:extLst>
            </p:cNvPr>
            <p:cNvSpPr/>
            <p:nvPr/>
          </p:nvSpPr>
          <p:spPr>
            <a:xfrm rot="556594">
              <a:off x="2737219" y="876697"/>
              <a:ext cx="711200" cy="2962734"/>
            </a:xfrm>
            <a:prstGeom prst="rect">
              <a:avLst/>
            </a:prstGeom>
            <a:solidFill>
              <a:srgbClr val="72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3" name="Rectangle 12">
              <a:extLst>
                <a:ext uri="{FF2B5EF4-FFF2-40B4-BE49-F238E27FC236}">
                  <a16:creationId xmlns:a16="http://schemas.microsoft.com/office/drawing/2014/main" id="{B19D624D-24B7-B917-95A7-5C4C91509210}"/>
                </a:ext>
              </a:extLst>
            </p:cNvPr>
            <p:cNvSpPr/>
            <p:nvPr/>
          </p:nvSpPr>
          <p:spPr>
            <a:xfrm rot="556594">
              <a:off x="4708936" y="1219151"/>
              <a:ext cx="338556" cy="2917536"/>
            </a:xfrm>
            <a:prstGeom prst="rect">
              <a:avLst/>
            </a:prstGeom>
            <a:solidFill>
              <a:srgbClr val="72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4" name="Rectangle 13">
              <a:extLst>
                <a:ext uri="{FF2B5EF4-FFF2-40B4-BE49-F238E27FC236}">
                  <a16:creationId xmlns:a16="http://schemas.microsoft.com/office/drawing/2014/main" id="{5488540B-01DB-BB75-9278-9491FCDC7672}"/>
                </a:ext>
              </a:extLst>
            </p:cNvPr>
            <p:cNvSpPr/>
            <p:nvPr/>
          </p:nvSpPr>
          <p:spPr>
            <a:xfrm rot="16750704">
              <a:off x="3942567" y="32339"/>
              <a:ext cx="338556" cy="2310489"/>
            </a:xfrm>
            <a:prstGeom prst="rect">
              <a:avLst/>
            </a:prstGeom>
            <a:solidFill>
              <a:srgbClr val="72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grpSp>
      <p:pic>
        <p:nvPicPr>
          <p:cNvPr id="15" name="Picture 14" descr="A picture containing logo&#10;&#10;Description automatically generated">
            <a:extLst>
              <a:ext uri="{FF2B5EF4-FFF2-40B4-BE49-F238E27FC236}">
                <a16:creationId xmlns:a16="http://schemas.microsoft.com/office/drawing/2014/main" id="{928CB88D-7C62-4C49-2AE5-60D504B92B2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109" b="99741" l="9967" r="89701">
                        <a14:foregroundMark x1="19103" y1="9585" x2="49003" y2="7513"/>
                        <a14:foregroundMark x1="49003" y1="7513" x2="61130" y2="3497"/>
                        <a14:foregroundMark x1="61130" y1="3497" x2="71927" y2="9197"/>
                        <a14:foregroundMark x1="71927" y1="9197" x2="78571" y2="26943"/>
                        <a14:foregroundMark x1="47342" y1="4793" x2="74086" y2="3238"/>
                        <a14:foregroundMark x1="74086" y1="3238" x2="75249" y2="9585"/>
                        <a14:foregroundMark x1="51267" y1="66217" x2="64120" y2="91580"/>
                        <a14:foregroundMark x1="64618" y1="70725" x2="67608" y2="94430"/>
                        <a14:foregroundMark x1="67608" y1="94430" x2="69103" y2="98057"/>
                        <a14:foregroundMark x1="67940" y1="79016" x2="71927" y2="99741"/>
                        <a14:foregroundMark x1="66279" y1="68135" x2="74044" y2="95494"/>
                        <a14:backgroundMark x1="74917" y1="95337" x2="76246" y2="99741"/>
                        <a14:backgroundMark x1="48339" y1="66062" x2="49668" y2="65803"/>
                        <a14:backgroundMark x1="49336" y1="65803" x2="50332" y2="65285"/>
                        <a14:backgroundMark x1="49336" y1="66580" x2="50664" y2="66839"/>
                      </a14:backgroundRemoval>
                    </a14:imgEffect>
                  </a14:imgLayer>
                </a14:imgProps>
              </a:ext>
              <a:ext uri="{28A0092B-C50C-407E-A947-70E740481C1C}">
                <a14:useLocalDpi xmlns:a14="http://schemas.microsoft.com/office/drawing/2010/main" val="0"/>
              </a:ext>
            </a:extLst>
          </a:blip>
          <a:stretch>
            <a:fillRect/>
          </a:stretch>
        </p:blipFill>
        <p:spPr>
          <a:xfrm>
            <a:off x="6462006" y="1955800"/>
            <a:ext cx="3822700" cy="4902200"/>
          </a:xfrm>
          <a:prstGeom prst="rect">
            <a:avLst/>
          </a:prstGeom>
        </p:spPr>
      </p:pic>
    </p:spTree>
    <p:extLst>
      <p:ext uri="{BB962C8B-B14F-4D97-AF65-F5344CB8AC3E}">
        <p14:creationId xmlns:p14="http://schemas.microsoft.com/office/powerpoint/2010/main" val="880754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tarry night sky over trees&#10;&#10;Description automatically generated with medium confidence">
            <a:extLst>
              <a:ext uri="{FF2B5EF4-FFF2-40B4-BE49-F238E27FC236}">
                <a16:creationId xmlns:a16="http://schemas.microsoft.com/office/drawing/2014/main" id="{B245934C-3434-D4EB-08FA-982E383075A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325B6C3D-85C1-AE66-5738-2C31E669913B}"/>
              </a:ext>
            </a:extLst>
          </p:cNvPr>
          <p:cNvSpPr txBox="1"/>
          <p:nvPr/>
        </p:nvSpPr>
        <p:spPr>
          <a:xfrm>
            <a:off x="3048000" y="3248344"/>
            <a:ext cx="6096000" cy="369332"/>
          </a:xfrm>
          <a:prstGeom prst="rect">
            <a:avLst/>
          </a:prstGeom>
          <a:noFill/>
        </p:spPr>
        <p:txBody>
          <a:bodyPr wrap="square">
            <a:spAutoFit/>
          </a:bodyPr>
          <a:lstStyle/>
          <a:p>
            <a:pPr>
              <a:spcAft>
                <a:spcPts val="600"/>
              </a:spcAft>
            </a:pPr>
            <a:r>
              <a:rPr lang="en-NO" b="0">
                <a:effectLst/>
              </a:rPr>
              <a:t> </a:t>
            </a:r>
            <a:endParaRPr lang="en-NO"/>
          </a:p>
        </p:txBody>
      </p:sp>
      <p:sp>
        <p:nvSpPr>
          <p:cNvPr id="7" name="TextBox 6">
            <a:extLst>
              <a:ext uri="{FF2B5EF4-FFF2-40B4-BE49-F238E27FC236}">
                <a16:creationId xmlns:a16="http://schemas.microsoft.com/office/drawing/2014/main" id="{6E80296A-BC43-E2C8-1134-AA6B3EE21B91}"/>
              </a:ext>
            </a:extLst>
          </p:cNvPr>
          <p:cNvSpPr txBox="1"/>
          <p:nvPr/>
        </p:nvSpPr>
        <p:spPr>
          <a:xfrm>
            <a:off x="3048000" y="3248344"/>
            <a:ext cx="6096000" cy="369332"/>
          </a:xfrm>
          <a:prstGeom prst="rect">
            <a:avLst/>
          </a:prstGeom>
          <a:noFill/>
        </p:spPr>
        <p:txBody>
          <a:bodyPr wrap="square">
            <a:spAutoFit/>
          </a:bodyPr>
          <a:lstStyle/>
          <a:p>
            <a:pPr>
              <a:spcAft>
                <a:spcPts val="600"/>
              </a:spcAft>
            </a:pPr>
            <a:r>
              <a:rPr lang="en-NO" b="0">
                <a:effectLst/>
              </a:rPr>
              <a:t> </a:t>
            </a:r>
            <a:endParaRPr lang="en-NO"/>
          </a:p>
        </p:txBody>
      </p:sp>
      <p:sp>
        <p:nvSpPr>
          <p:cNvPr id="6" name="TextBox 5">
            <a:extLst>
              <a:ext uri="{FF2B5EF4-FFF2-40B4-BE49-F238E27FC236}">
                <a16:creationId xmlns:a16="http://schemas.microsoft.com/office/drawing/2014/main" id="{D34BF166-47FA-CE12-621B-C408905A7FA7}"/>
              </a:ext>
            </a:extLst>
          </p:cNvPr>
          <p:cNvSpPr txBox="1"/>
          <p:nvPr/>
        </p:nvSpPr>
        <p:spPr>
          <a:xfrm>
            <a:off x="1346200" y="637435"/>
            <a:ext cx="9601200" cy="1323439"/>
          </a:xfrm>
          <a:prstGeom prst="rect">
            <a:avLst/>
          </a:prstGeom>
          <a:noFill/>
        </p:spPr>
        <p:txBody>
          <a:bodyPr wrap="square" lIns="91440" tIns="45720" rIns="91440" bIns="45720" anchor="t">
            <a:spAutoFit/>
          </a:bodyPr>
          <a:lstStyle/>
          <a:p>
            <a:pPr algn="ctr"/>
            <a:r>
              <a:rPr lang="da-DK" sz="4000" dirty="0">
                <a:solidFill>
                  <a:schemeClr val="accent4">
                    <a:lumMod val="40000"/>
                    <a:lumOff val="60000"/>
                  </a:schemeClr>
                </a:solidFill>
                <a:effectLst>
                  <a:outerShdw blurRad="50800" dist="38100" dir="8100000" algn="tr" rotWithShape="0">
                    <a:prstClr val="black">
                      <a:alpha val="40000"/>
                    </a:prstClr>
                  </a:outerShdw>
                </a:effectLst>
                <a:latin typeface="Arial Black"/>
              </a:rPr>
              <a:t>Hvilket</a:t>
            </a:r>
            <a:r>
              <a:rPr lang="en-GB" sz="4000" dirty="0">
                <a:solidFill>
                  <a:schemeClr val="accent4">
                    <a:lumMod val="40000"/>
                    <a:lumOff val="60000"/>
                  </a:schemeClr>
                </a:solidFill>
                <a:effectLst>
                  <a:outerShdw blurRad="50800" dist="38100" dir="8100000" algn="tr" rotWithShape="0">
                    <a:prstClr val="black">
                      <a:alpha val="40000"/>
                    </a:prstClr>
                  </a:outerShdw>
                </a:effectLst>
                <a:latin typeface="Arial Black"/>
              </a:rPr>
              <a:t> instrument </a:t>
            </a:r>
            <a:endParaRPr lang="nb-NO" dirty="0">
              <a:solidFill>
                <a:schemeClr val="accent4">
                  <a:lumMod val="40000"/>
                  <a:lumOff val="60000"/>
                </a:schemeClr>
              </a:solidFill>
              <a:ea typeface="Calibri"/>
              <a:cs typeface="Calibri"/>
            </a:endParaRPr>
          </a:p>
          <a:p>
            <a:pPr algn="ctr"/>
            <a:r>
              <a:rPr lang="en-GB" sz="4000" dirty="0" err="1">
                <a:solidFill>
                  <a:schemeClr val="accent4">
                    <a:lumMod val="40000"/>
                    <a:lumOff val="60000"/>
                  </a:schemeClr>
                </a:solidFill>
                <a:effectLst>
                  <a:outerShdw blurRad="50800" dist="38100" dir="8100000" algn="tr" rotWithShape="0">
                    <a:prstClr val="black">
                      <a:alpha val="40000"/>
                    </a:prstClr>
                  </a:outerShdw>
                </a:effectLst>
                <a:latin typeface="Arial Black"/>
              </a:rPr>
              <a:t>spillede</a:t>
            </a:r>
            <a:r>
              <a:rPr lang="en-GB" sz="4000" dirty="0">
                <a:solidFill>
                  <a:schemeClr val="accent4">
                    <a:lumMod val="40000"/>
                    <a:lumOff val="60000"/>
                  </a:schemeClr>
                </a:solidFill>
                <a:effectLst>
                  <a:outerShdw blurRad="50800" dist="38100" dir="8100000" algn="tr" rotWithShape="0">
                    <a:prstClr val="black">
                      <a:alpha val="40000"/>
                    </a:prstClr>
                  </a:outerShdw>
                </a:effectLst>
                <a:latin typeface="Arial Black"/>
              </a:rPr>
              <a:t> David </a:t>
            </a:r>
            <a:r>
              <a:rPr lang="en-GB" sz="4000" dirty="0" err="1">
                <a:solidFill>
                  <a:schemeClr val="accent4">
                    <a:lumMod val="40000"/>
                    <a:lumOff val="60000"/>
                  </a:schemeClr>
                </a:solidFill>
                <a:effectLst>
                  <a:outerShdw blurRad="50800" dist="38100" dir="8100000" algn="tr" rotWithShape="0">
                    <a:prstClr val="black">
                      <a:alpha val="40000"/>
                    </a:prstClr>
                  </a:outerShdw>
                </a:effectLst>
                <a:latin typeface="Arial Black"/>
              </a:rPr>
              <a:t>på</a:t>
            </a:r>
            <a:r>
              <a:rPr lang="en-GB" sz="4000" dirty="0">
                <a:solidFill>
                  <a:schemeClr val="accent4">
                    <a:lumMod val="40000"/>
                    <a:lumOff val="60000"/>
                  </a:schemeClr>
                </a:solidFill>
                <a:effectLst>
                  <a:outerShdw blurRad="50800" dist="38100" dir="8100000" algn="tr" rotWithShape="0">
                    <a:prstClr val="black">
                      <a:alpha val="40000"/>
                    </a:prstClr>
                  </a:outerShdw>
                </a:effectLst>
                <a:latin typeface="Arial Black"/>
              </a:rPr>
              <a:t>?</a:t>
            </a:r>
            <a:endParaRPr lang="en-GB" dirty="0">
              <a:solidFill>
                <a:schemeClr val="accent4">
                  <a:lumMod val="40000"/>
                  <a:lumOff val="60000"/>
                </a:schemeClr>
              </a:solidFill>
              <a:ea typeface="Calibri"/>
              <a:cs typeface="Calibri"/>
            </a:endParaRPr>
          </a:p>
        </p:txBody>
      </p:sp>
      <p:pic>
        <p:nvPicPr>
          <p:cNvPr id="8" name="Picture 1" descr="Shape&#10;&#10;Description automatically generated with medium confidence">
            <a:extLst>
              <a:ext uri="{FF2B5EF4-FFF2-40B4-BE49-F238E27FC236}">
                <a16:creationId xmlns:a16="http://schemas.microsoft.com/office/drawing/2014/main" id="{0E9EE01A-DA28-34A7-F0F8-9D65E0FFC7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5458" y="0"/>
            <a:ext cx="13400649" cy="7537865"/>
          </a:xfrm>
          <a:prstGeom prst="rect">
            <a:avLst/>
          </a:prstGeom>
        </p:spPr>
      </p:pic>
      <p:grpSp>
        <p:nvGrpSpPr>
          <p:cNvPr id="26" name="Group 25">
            <a:extLst>
              <a:ext uri="{FF2B5EF4-FFF2-40B4-BE49-F238E27FC236}">
                <a16:creationId xmlns:a16="http://schemas.microsoft.com/office/drawing/2014/main" id="{3BD723DE-5F75-5874-11B3-14089631BCAB}"/>
              </a:ext>
            </a:extLst>
          </p:cNvPr>
          <p:cNvGrpSpPr/>
          <p:nvPr/>
        </p:nvGrpSpPr>
        <p:grpSpPr>
          <a:xfrm>
            <a:off x="754861" y="2456598"/>
            <a:ext cx="5038322" cy="5618957"/>
            <a:chOff x="746381" y="2433692"/>
            <a:chExt cx="4900091" cy="5483965"/>
          </a:xfrm>
        </p:grpSpPr>
        <p:grpSp>
          <p:nvGrpSpPr>
            <p:cNvPr id="9" name="Group 8">
              <a:extLst>
                <a:ext uri="{FF2B5EF4-FFF2-40B4-BE49-F238E27FC236}">
                  <a16:creationId xmlns:a16="http://schemas.microsoft.com/office/drawing/2014/main" id="{9C296E32-BFC7-72E0-F526-0EA44553ED78}"/>
                </a:ext>
              </a:extLst>
            </p:cNvPr>
            <p:cNvGrpSpPr/>
            <p:nvPr/>
          </p:nvGrpSpPr>
          <p:grpSpPr>
            <a:xfrm rot="21008677">
              <a:off x="1929127" y="2433692"/>
              <a:ext cx="3556000" cy="5483965"/>
              <a:chOff x="2273300" y="637435"/>
              <a:chExt cx="3556000" cy="5483965"/>
            </a:xfrm>
          </p:grpSpPr>
          <p:pic>
            <p:nvPicPr>
              <p:cNvPr id="10" name="Picture 9" descr="A hand holding a green board&#10;&#10;Description automatically generated with low confidence">
                <a:extLst>
                  <a:ext uri="{FF2B5EF4-FFF2-40B4-BE49-F238E27FC236}">
                    <a16:creationId xmlns:a16="http://schemas.microsoft.com/office/drawing/2014/main" id="{9F6B42EE-6476-E6B4-592A-FFCCD8F964E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48" b="99779" l="8929" r="90000">
                            <a14:foregroundMark x1="20000" y1="10841" x2="30849" y2="5342"/>
                            <a14:foregroundMark x1="20357" y1="8628" x2="34826" y2="5668"/>
                            <a14:foregroundMark x1="10000" y1="45575" x2="8929" y2="53761"/>
                            <a14:foregroundMark x1="8929" y1="53761" x2="11071" y2="54204"/>
                            <a14:foregroundMark x1="35714" y1="83628" x2="35714" y2="98451"/>
                            <a14:foregroundMark x1="42143" y1="85841" x2="41786" y2="99558"/>
                            <a14:foregroundMark x1="34286" y1="92035" x2="33214" y2="99779"/>
                            <a14:foregroundMark x1="73929" y1="9513" x2="80357" y2="10177"/>
                            <a14:foregroundMark x1="33286" y1="58924" x2="35714" y2="60177"/>
                            <a14:foregroundMark x1="31429" y1="57965" x2="31782" y2="58147"/>
                            <a14:backgroundMark x1="32143" y1="3761" x2="56429" y2="5752"/>
                            <a14:backgroundMark x1="33214" y1="2434" x2="73929" y2="7080"/>
                            <a14:backgroundMark x1="53571" y1="6416" x2="75024" y2="8559"/>
                            <a14:backgroundMark x1="70714" y1="7965" x2="74749" y2="8798"/>
                            <a14:backgroundMark x1="32500" y1="57522" x2="34643" y2="57743"/>
                          </a14:backgroundRemoval>
                        </a14:imgEffect>
                      </a14:imgLayer>
                    </a14:imgProps>
                  </a:ext>
                  <a:ext uri="{28A0092B-C50C-407E-A947-70E740481C1C}">
                    <a14:useLocalDpi xmlns:a14="http://schemas.microsoft.com/office/drawing/2010/main" val="0"/>
                  </a:ext>
                </a:extLst>
              </a:blip>
              <a:srcRect b="4467"/>
              <a:stretch/>
            </p:blipFill>
            <p:spPr>
              <a:xfrm>
                <a:off x="2273300" y="637435"/>
                <a:ext cx="3556000" cy="5483965"/>
              </a:xfrm>
              <a:prstGeom prst="rect">
                <a:avLst/>
              </a:prstGeom>
            </p:spPr>
          </p:pic>
          <p:sp>
            <p:nvSpPr>
              <p:cNvPr id="11" name="Rectangle 10">
                <a:extLst>
                  <a:ext uri="{FF2B5EF4-FFF2-40B4-BE49-F238E27FC236}">
                    <a16:creationId xmlns:a16="http://schemas.microsoft.com/office/drawing/2014/main" id="{4FC2620E-DB42-C9C9-54E2-8396170DCF21}"/>
                  </a:ext>
                </a:extLst>
              </p:cNvPr>
              <p:cNvSpPr/>
              <p:nvPr/>
            </p:nvSpPr>
            <p:spPr>
              <a:xfrm rot="556594">
                <a:off x="2737219" y="876697"/>
                <a:ext cx="711200" cy="2962734"/>
              </a:xfrm>
              <a:prstGeom prst="rect">
                <a:avLst/>
              </a:prstGeom>
              <a:solidFill>
                <a:srgbClr val="72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3" name="Rectangle 12">
                <a:extLst>
                  <a:ext uri="{FF2B5EF4-FFF2-40B4-BE49-F238E27FC236}">
                    <a16:creationId xmlns:a16="http://schemas.microsoft.com/office/drawing/2014/main" id="{B19D624D-24B7-B917-95A7-5C4C91509210}"/>
                  </a:ext>
                </a:extLst>
              </p:cNvPr>
              <p:cNvSpPr/>
              <p:nvPr/>
            </p:nvSpPr>
            <p:spPr>
              <a:xfrm rot="556594">
                <a:off x="4708936" y="1219151"/>
                <a:ext cx="338556" cy="2917536"/>
              </a:xfrm>
              <a:prstGeom prst="rect">
                <a:avLst/>
              </a:prstGeom>
              <a:solidFill>
                <a:srgbClr val="72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4" name="Rectangle 13">
                <a:extLst>
                  <a:ext uri="{FF2B5EF4-FFF2-40B4-BE49-F238E27FC236}">
                    <a16:creationId xmlns:a16="http://schemas.microsoft.com/office/drawing/2014/main" id="{5488540B-01DB-BB75-9278-9491FCDC7672}"/>
                  </a:ext>
                </a:extLst>
              </p:cNvPr>
              <p:cNvSpPr/>
              <p:nvPr/>
            </p:nvSpPr>
            <p:spPr>
              <a:xfrm rot="16750704">
                <a:off x="3942567" y="32339"/>
                <a:ext cx="338556" cy="2310489"/>
              </a:xfrm>
              <a:prstGeom prst="rect">
                <a:avLst/>
              </a:prstGeom>
              <a:solidFill>
                <a:srgbClr val="72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grpSp>
        <p:sp>
          <p:nvSpPr>
            <p:cNvPr id="16" name="Rectangle 15">
              <a:extLst>
                <a:ext uri="{FF2B5EF4-FFF2-40B4-BE49-F238E27FC236}">
                  <a16:creationId xmlns:a16="http://schemas.microsoft.com/office/drawing/2014/main" id="{C534815A-2DF6-C1E6-851D-1DC1CFF4EB64}"/>
                </a:ext>
              </a:extLst>
            </p:cNvPr>
            <p:cNvSpPr/>
            <p:nvPr/>
          </p:nvSpPr>
          <p:spPr>
            <a:xfrm rot="4074">
              <a:off x="746381" y="2820829"/>
              <a:ext cx="1556611" cy="3006820"/>
            </a:xfrm>
            <a:prstGeom prst="rect">
              <a:avLst/>
            </a:prstGeom>
            <a:solidFill>
              <a:srgbClr val="72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7" name="Rectangle 16">
              <a:extLst>
                <a:ext uri="{FF2B5EF4-FFF2-40B4-BE49-F238E27FC236}">
                  <a16:creationId xmlns:a16="http://schemas.microsoft.com/office/drawing/2014/main" id="{90B43C84-35BF-F8AF-57B0-D71CE295FE8C}"/>
                </a:ext>
              </a:extLst>
            </p:cNvPr>
            <p:cNvSpPr/>
            <p:nvPr/>
          </p:nvSpPr>
          <p:spPr>
            <a:xfrm rot="4074">
              <a:off x="4217835" y="2812873"/>
              <a:ext cx="1428637" cy="2990377"/>
            </a:xfrm>
            <a:prstGeom prst="rect">
              <a:avLst/>
            </a:prstGeom>
            <a:solidFill>
              <a:srgbClr val="72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8" name="Rectangle 17">
              <a:extLst>
                <a:ext uri="{FF2B5EF4-FFF2-40B4-BE49-F238E27FC236}">
                  <a16:creationId xmlns:a16="http://schemas.microsoft.com/office/drawing/2014/main" id="{3E10532D-E50F-6D30-5EFB-1A7CB25E7D69}"/>
                </a:ext>
              </a:extLst>
            </p:cNvPr>
            <p:cNvSpPr/>
            <p:nvPr/>
          </p:nvSpPr>
          <p:spPr>
            <a:xfrm rot="5396162">
              <a:off x="2624992" y="558129"/>
              <a:ext cx="1143051" cy="4896318"/>
            </a:xfrm>
            <a:prstGeom prst="rect">
              <a:avLst/>
            </a:prstGeom>
            <a:solidFill>
              <a:srgbClr val="72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grpSp>
      <p:grpSp>
        <p:nvGrpSpPr>
          <p:cNvPr id="23" name="Group 22">
            <a:extLst>
              <a:ext uri="{FF2B5EF4-FFF2-40B4-BE49-F238E27FC236}">
                <a16:creationId xmlns:a16="http://schemas.microsoft.com/office/drawing/2014/main" id="{79BC7F86-1F83-D882-17C5-A09BBBD3CBA1}"/>
              </a:ext>
            </a:extLst>
          </p:cNvPr>
          <p:cNvGrpSpPr/>
          <p:nvPr/>
        </p:nvGrpSpPr>
        <p:grpSpPr>
          <a:xfrm rot="577222">
            <a:off x="6036358" y="2258264"/>
            <a:ext cx="5243748" cy="5516377"/>
            <a:chOff x="6526978" y="2078054"/>
            <a:chExt cx="5243748" cy="5516377"/>
          </a:xfrm>
        </p:grpSpPr>
        <p:pic>
          <p:nvPicPr>
            <p:cNvPr id="15" name="Picture 14" descr="A picture containing logo&#10;&#10;Description automatically generated">
              <a:extLst>
                <a:ext uri="{FF2B5EF4-FFF2-40B4-BE49-F238E27FC236}">
                  <a16:creationId xmlns:a16="http://schemas.microsoft.com/office/drawing/2014/main" id="{928CB88D-7C62-4C49-2AE5-60D504B92B2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109" b="99741" l="9967" r="89701">
                          <a14:foregroundMark x1="19103" y1="9585" x2="49003" y2="7513"/>
                          <a14:foregroundMark x1="49003" y1="7513" x2="61130" y2="3497"/>
                          <a14:foregroundMark x1="61130" y1="3497" x2="71927" y2="9197"/>
                          <a14:foregroundMark x1="71927" y1="9197" x2="78571" y2="26943"/>
                          <a14:foregroundMark x1="47342" y1="4793" x2="74086" y2="3238"/>
                          <a14:foregroundMark x1="74086" y1="3238" x2="75249" y2="9585"/>
                          <a14:foregroundMark x1="51267" y1="66217" x2="64120" y2="91580"/>
                          <a14:foregroundMark x1="64618" y1="70725" x2="67608" y2="94430"/>
                          <a14:foregroundMark x1="67608" y1="94430" x2="69103" y2="98057"/>
                          <a14:foregroundMark x1="67940" y1="79016" x2="71927" y2="99741"/>
                          <a14:foregroundMark x1="66279" y1="68135" x2="74044" y2="95494"/>
                          <a14:backgroundMark x1="74917" y1="95337" x2="76246" y2="99741"/>
                          <a14:backgroundMark x1="48339" y1="66062" x2="49668" y2="65803"/>
                          <a14:backgroundMark x1="49336" y1="65803" x2="50332" y2="65285"/>
                          <a14:backgroundMark x1="49336" y1="66580" x2="50664" y2="66839"/>
                        </a14:backgroundRemoval>
                      </a14:imgEffect>
                    </a14:imgLayer>
                  </a14:imgProps>
                </a:ext>
                <a:ext uri="{28A0092B-C50C-407E-A947-70E740481C1C}">
                  <a14:useLocalDpi xmlns:a14="http://schemas.microsoft.com/office/drawing/2010/main" val="0"/>
                </a:ext>
              </a:extLst>
            </a:blip>
            <a:stretch>
              <a:fillRect/>
            </a:stretch>
          </p:blipFill>
          <p:spPr>
            <a:xfrm>
              <a:off x="6526978" y="2692231"/>
              <a:ext cx="3822700" cy="4902200"/>
            </a:xfrm>
            <a:prstGeom prst="rect">
              <a:avLst/>
            </a:prstGeom>
          </p:spPr>
        </p:pic>
        <p:sp>
          <p:nvSpPr>
            <p:cNvPr id="20" name="Rectangle 19">
              <a:extLst>
                <a:ext uri="{FF2B5EF4-FFF2-40B4-BE49-F238E27FC236}">
                  <a16:creationId xmlns:a16="http://schemas.microsoft.com/office/drawing/2014/main" id="{80BF6491-C9B1-4D41-B6CE-CC9AE3DEDDCE}"/>
                </a:ext>
              </a:extLst>
            </p:cNvPr>
            <p:cNvSpPr/>
            <p:nvPr/>
          </p:nvSpPr>
          <p:spPr>
            <a:xfrm rot="21027332">
              <a:off x="9492747" y="2078054"/>
              <a:ext cx="2277979" cy="3414573"/>
            </a:xfrm>
            <a:prstGeom prst="rect">
              <a:avLst/>
            </a:prstGeom>
            <a:solidFill>
              <a:srgbClr val="E14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21" name="Rectangle 20">
              <a:extLst>
                <a:ext uri="{FF2B5EF4-FFF2-40B4-BE49-F238E27FC236}">
                  <a16:creationId xmlns:a16="http://schemas.microsoft.com/office/drawing/2014/main" id="{490D20A1-8DC4-E9C0-B877-DCC0BA9F02BF}"/>
                </a:ext>
              </a:extLst>
            </p:cNvPr>
            <p:cNvSpPr/>
            <p:nvPr/>
          </p:nvSpPr>
          <p:spPr>
            <a:xfrm rot="15634866">
              <a:off x="8486534" y="333418"/>
              <a:ext cx="1161667" cy="5036731"/>
            </a:xfrm>
            <a:prstGeom prst="rect">
              <a:avLst/>
            </a:prstGeom>
            <a:solidFill>
              <a:srgbClr val="E14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22" name="Rectangle 21">
              <a:extLst>
                <a:ext uri="{FF2B5EF4-FFF2-40B4-BE49-F238E27FC236}">
                  <a16:creationId xmlns:a16="http://schemas.microsoft.com/office/drawing/2014/main" id="{402758F7-8E21-0827-510A-8F4AFBF123FF}"/>
                </a:ext>
              </a:extLst>
            </p:cNvPr>
            <p:cNvSpPr/>
            <p:nvPr/>
          </p:nvSpPr>
          <p:spPr>
            <a:xfrm rot="21016642">
              <a:off x="6780684" y="2663961"/>
              <a:ext cx="589068" cy="3441606"/>
            </a:xfrm>
            <a:prstGeom prst="rect">
              <a:avLst/>
            </a:prstGeom>
            <a:solidFill>
              <a:srgbClr val="E14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grpSp>
      <p:sp>
        <p:nvSpPr>
          <p:cNvPr id="2" name="TextBox 27">
            <a:extLst>
              <a:ext uri="{FF2B5EF4-FFF2-40B4-BE49-F238E27FC236}">
                <a16:creationId xmlns:a16="http://schemas.microsoft.com/office/drawing/2014/main" id="{6CF03DF9-E47C-2D0F-3DBF-BA63F9238183}"/>
              </a:ext>
            </a:extLst>
          </p:cNvPr>
          <p:cNvSpPr txBox="1"/>
          <p:nvPr/>
        </p:nvSpPr>
        <p:spPr>
          <a:xfrm>
            <a:off x="647144" y="3429173"/>
            <a:ext cx="5040785" cy="584775"/>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dirty="0">
                <a:solidFill>
                  <a:schemeClr val="bg2">
                    <a:lumMod val="25000"/>
                  </a:schemeClr>
                </a:solidFill>
                <a:effectLst>
                  <a:outerShdw blurRad="50800" dist="38100" dir="8100000" algn="tr" rotWithShape="0">
                    <a:prstClr val="black">
                      <a:alpha val="40000"/>
                    </a:prstClr>
                  </a:outerShdw>
                </a:effectLst>
                <a:latin typeface="Arial Black"/>
              </a:rPr>
              <a:t>Harpe</a:t>
            </a:r>
            <a:endParaRPr lang="nb-NO" dirty="0"/>
          </a:p>
        </p:txBody>
      </p:sp>
      <p:sp>
        <p:nvSpPr>
          <p:cNvPr id="12" name="TextBox 27">
            <a:extLst>
              <a:ext uri="{FF2B5EF4-FFF2-40B4-BE49-F238E27FC236}">
                <a16:creationId xmlns:a16="http://schemas.microsoft.com/office/drawing/2014/main" id="{0BD56ED9-2177-1471-E5C9-793C6E1BF828}"/>
              </a:ext>
            </a:extLst>
          </p:cNvPr>
          <p:cNvSpPr txBox="1"/>
          <p:nvPr/>
        </p:nvSpPr>
        <p:spPr>
          <a:xfrm>
            <a:off x="6549619" y="3429172"/>
            <a:ext cx="5040785" cy="584775"/>
          </a:xfrm>
          <a:prstGeom prst="rect">
            <a:avLst/>
          </a:prstGeom>
          <a:noFill/>
        </p:spPr>
        <p:txBody>
          <a:bodyPr wrap="square" lIns="91440" tIns="45720" rIns="91440" bIns="45720" anchor="t">
            <a:spAutoFit/>
          </a:bodyPr>
          <a:lstStyle/>
          <a:p>
            <a:pPr algn="ctr"/>
            <a:r>
              <a:rPr lang="en-GB" sz="3200" dirty="0">
                <a:solidFill>
                  <a:schemeClr val="bg2">
                    <a:lumMod val="25000"/>
                  </a:schemeClr>
                </a:solidFill>
                <a:effectLst>
                  <a:outerShdw blurRad="50800" dist="38100" dir="8100000" algn="tr" rotWithShape="0">
                    <a:prstClr val="black">
                      <a:alpha val="40000"/>
                    </a:prstClr>
                  </a:outerShdw>
                </a:effectLst>
                <a:latin typeface="Arial Black"/>
              </a:rPr>
              <a:t>Guitar</a:t>
            </a:r>
            <a:endParaRPr lang="nb-NO" dirty="0"/>
          </a:p>
        </p:txBody>
      </p:sp>
    </p:spTree>
    <p:extLst>
      <p:ext uri="{BB962C8B-B14F-4D97-AF65-F5344CB8AC3E}">
        <p14:creationId xmlns:p14="http://schemas.microsoft.com/office/powerpoint/2010/main" val="36504513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tarry night sky over trees&#10;&#10;Description automatically generated with medium confidence">
            <a:extLst>
              <a:ext uri="{FF2B5EF4-FFF2-40B4-BE49-F238E27FC236}">
                <a16:creationId xmlns:a16="http://schemas.microsoft.com/office/drawing/2014/main" id="{B245934C-3434-D4EB-08FA-982E383075A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5746"/>
          <a:stretch/>
        </p:blipFill>
        <p:spPr>
          <a:xfrm>
            <a:off x="-2711" y="5902"/>
            <a:ext cx="12191980" cy="6856718"/>
          </a:xfrm>
          <a:prstGeom prst="rect">
            <a:avLst/>
          </a:prstGeom>
        </p:spPr>
      </p:pic>
      <p:sp>
        <p:nvSpPr>
          <p:cNvPr id="5" name="TextBox 4">
            <a:extLst>
              <a:ext uri="{FF2B5EF4-FFF2-40B4-BE49-F238E27FC236}">
                <a16:creationId xmlns:a16="http://schemas.microsoft.com/office/drawing/2014/main" id="{325B6C3D-85C1-AE66-5738-2C31E669913B}"/>
              </a:ext>
            </a:extLst>
          </p:cNvPr>
          <p:cNvSpPr txBox="1"/>
          <p:nvPr/>
        </p:nvSpPr>
        <p:spPr>
          <a:xfrm>
            <a:off x="3048000" y="3248344"/>
            <a:ext cx="6096000" cy="369332"/>
          </a:xfrm>
          <a:prstGeom prst="rect">
            <a:avLst/>
          </a:prstGeom>
          <a:noFill/>
        </p:spPr>
        <p:txBody>
          <a:bodyPr wrap="square">
            <a:spAutoFit/>
          </a:bodyPr>
          <a:lstStyle/>
          <a:p>
            <a:pPr>
              <a:spcAft>
                <a:spcPts val="600"/>
              </a:spcAft>
            </a:pPr>
            <a:r>
              <a:rPr lang="da-DK" b="0">
                <a:effectLst/>
              </a:rPr>
              <a:t> </a:t>
            </a:r>
            <a:endParaRPr lang="da-DK"/>
          </a:p>
        </p:txBody>
      </p:sp>
      <p:sp>
        <p:nvSpPr>
          <p:cNvPr id="7" name="TextBox 6">
            <a:extLst>
              <a:ext uri="{FF2B5EF4-FFF2-40B4-BE49-F238E27FC236}">
                <a16:creationId xmlns:a16="http://schemas.microsoft.com/office/drawing/2014/main" id="{6E80296A-BC43-E2C8-1134-AA6B3EE21B91}"/>
              </a:ext>
            </a:extLst>
          </p:cNvPr>
          <p:cNvSpPr txBox="1"/>
          <p:nvPr/>
        </p:nvSpPr>
        <p:spPr>
          <a:xfrm>
            <a:off x="3048000" y="3248344"/>
            <a:ext cx="6096000" cy="369332"/>
          </a:xfrm>
          <a:prstGeom prst="rect">
            <a:avLst/>
          </a:prstGeom>
          <a:noFill/>
        </p:spPr>
        <p:txBody>
          <a:bodyPr wrap="square">
            <a:spAutoFit/>
          </a:bodyPr>
          <a:lstStyle/>
          <a:p>
            <a:pPr>
              <a:spcAft>
                <a:spcPts val="600"/>
              </a:spcAft>
            </a:pPr>
            <a:r>
              <a:rPr lang="da-DK" b="0">
                <a:effectLst/>
              </a:rPr>
              <a:t> </a:t>
            </a:r>
            <a:endParaRPr lang="da-DK"/>
          </a:p>
        </p:txBody>
      </p:sp>
      <p:sp>
        <p:nvSpPr>
          <p:cNvPr id="6" name="TextBox 5">
            <a:extLst>
              <a:ext uri="{FF2B5EF4-FFF2-40B4-BE49-F238E27FC236}">
                <a16:creationId xmlns:a16="http://schemas.microsoft.com/office/drawing/2014/main" id="{D34BF166-47FA-CE12-621B-C408905A7FA7}"/>
              </a:ext>
            </a:extLst>
          </p:cNvPr>
          <p:cNvSpPr txBox="1"/>
          <p:nvPr/>
        </p:nvSpPr>
        <p:spPr>
          <a:xfrm>
            <a:off x="789820" y="637435"/>
            <a:ext cx="10157580" cy="1335534"/>
          </a:xfrm>
          <a:prstGeom prst="rect">
            <a:avLst/>
          </a:prstGeom>
          <a:noFill/>
        </p:spPr>
        <p:txBody>
          <a:bodyPr wrap="square" lIns="91440" tIns="45720" rIns="91440" bIns="45720" anchor="t">
            <a:spAutoFit/>
          </a:bodyPr>
          <a:lstStyle/>
          <a:p>
            <a:pPr algn="ctr"/>
            <a:r>
              <a:rPr lang="da-DK" sz="4000" dirty="0">
                <a:solidFill>
                  <a:schemeClr val="accent4">
                    <a:lumMod val="40000"/>
                    <a:lumOff val="60000"/>
                  </a:schemeClr>
                </a:solidFill>
                <a:effectLst>
                  <a:outerShdw blurRad="50800" dist="38100" dir="8100000" algn="tr" rotWithShape="0">
                    <a:prstClr val="black">
                      <a:alpha val="40000"/>
                    </a:prstClr>
                  </a:outerShdw>
                </a:effectLst>
                <a:latin typeface="Arial Black"/>
              </a:rPr>
              <a:t>Hvordan kan vi holde </a:t>
            </a:r>
            <a:endParaRPr lang="da-DK" sz="4000" dirty="0">
              <a:solidFill>
                <a:schemeClr val="accent4">
                  <a:lumMod val="40000"/>
                  <a:lumOff val="60000"/>
                </a:schemeClr>
              </a:solidFill>
              <a:latin typeface="Calibri" panose="020F0502020204030204"/>
              <a:ea typeface="Calibri"/>
              <a:cs typeface="Calibri"/>
            </a:endParaRPr>
          </a:p>
          <a:p>
            <a:pPr algn="ctr"/>
            <a:r>
              <a:rPr lang="da-DK" sz="4000" dirty="0">
                <a:solidFill>
                  <a:schemeClr val="accent4">
                    <a:lumMod val="40000"/>
                    <a:lumOff val="60000"/>
                  </a:schemeClr>
                </a:solidFill>
                <a:effectLst>
                  <a:outerShdw blurRad="50800" dist="38100" dir="8100000" algn="tr" rotWithShape="0">
                    <a:prstClr val="black">
                      <a:alpha val="40000"/>
                    </a:prstClr>
                  </a:outerShdw>
                </a:effectLst>
                <a:latin typeface="Arial Black"/>
              </a:rPr>
              <a:t>vort hjerte rent?</a:t>
            </a:r>
            <a:endParaRPr lang="da-DK" sz="4000" dirty="0">
              <a:solidFill>
                <a:schemeClr val="accent4">
                  <a:lumMod val="40000"/>
                  <a:lumOff val="60000"/>
                </a:schemeClr>
              </a:solidFill>
              <a:ea typeface="Calibri"/>
              <a:cs typeface="Calibri"/>
            </a:endParaRPr>
          </a:p>
        </p:txBody>
      </p:sp>
      <p:pic>
        <p:nvPicPr>
          <p:cNvPr id="8" name="Picture 1" descr="Shape&#10;&#10;Description automatically generated with medium confidence">
            <a:extLst>
              <a:ext uri="{FF2B5EF4-FFF2-40B4-BE49-F238E27FC236}">
                <a16:creationId xmlns:a16="http://schemas.microsoft.com/office/drawing/2014/main" id="{0E9EE01A-DA28-34A7-F0F8-9D65E0FFC7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5458" y="0"/>
            <a:ext cx="13400649" cy="7537865"/>
          </a:xfrm>
          <a:prstGeom prst="rect">
            <a:avLst/>
          </a:prstGeom>
        </p:spPr>
      </p:pic>
      <p:grpSp>
        <p:nvGrpSpPr>
          <p:cNvPr id="26" name="Group 25">
            <a:extLst>
              <a:ext uri="{FF2B5EF4-FFF2-40B4-BE49-F238E27FC236}">
                <a16:creationId xmlns:a16="http://schemas.microsoft.com/office/drawing/2014/main" id="{3BD723DE-5F75-5874-11B3-14089631BCAB}"/>
              </a:ext>
            </a:extLst>
          </p:cNvPr>
          <p:cNvGrpSpPr/>
          <p:nvPr/>
        </p:nvGrpSpPr>
        <p:grpSpPr>
          <a:xfrm>
            <a:off x="754861" y="2456598"/>
            <a:ext cx="5038322" cy="5618957"/>
            <a:chOff x="746381" y="2433692"/>
            <a:chExt cx="4900091" cy="5483965"/>
          </a:xfrm>
        </p:grpSpPr>
        <p:grpSp>
          <p:nvGrpSpPr>
            <p:cNvPr id="9" name="Group 8">
              <a:extLst>
                <a:ext uri="{FF2B5EF4-FFF2-40B4-BE49-F238E27FC236}">
                  <a16:creationId xmlns:a16="http://schemas.microsoft.com/office/drawing/2014/main" id="{9C296E32-BFC7-72E0-F526-0EA44553ED78}"/>
                </a:ext>
              </a:extLst>
            </p:cNvPr>
            <p:cNvGrpSpPr/>
            <p:nvPr/>
          </p:nvGrpSpPr>
          <p:grpSpPr>
            <a:xfrm rot="21008677">
              <a:off x="1929127" y="2433692"/>
              <a:ext cx="3556000" cy="5483965"/>
              <a:chOff x="2273300" y="637435"/>
              <a:chExt cx="3556000" cy="5483965"/>
            </a:xfrm>
          </p:grpSpPr>
          <p:pic>
            <p:nvPicPr>
              <p:cNvPr id="10" name="Picture 9" descr="A hand holding a green board&#10;&#10;Description automatically generated with low confidence">
                <a:extLst>
                  <a:ext uri="{FF2B5EF4-FFF2-40B4-BE49-F238E27FC236}">
                    <a16:creationId xmlns:a16="http://schemas.microsoft.com/office/drawing/2014/main" id="{9F6B42EE-6476-E6B4-592A-FFCCD8F964E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48" b="99779" l="8929" r="90000">
                            <a14:foregroundMark x1="20000" y1="10841" x2="30849" y2="5342"/>
                            <a14:foregroundMark x1="20357" y1="8628" x2="34826" y2="5668"/>
                            <a14:foregroundMark x1="10000" y1="45575" x2="8929" y2="53761"/>
                            <a14:foregroundMark x1="8929" y1="53761" x2="11071" y2="54204"/>
                            <a14:foregroundMark x1="35714" y1="83628" x2="35714" y2="98451"/>
                            <a14:foregroundMark x1="42143" y1="85841" x2="41786" y2="99558"/>
                            <a14:foregroundMark x1="34286" y1="92035" x2="33214" y2="99779"/>
                            <a14:foregroundMark x1="73929" y1="9513" x2="80357" y2="10177"/>
                            <a14:foregroundMark x1="33286" y1="58924" x2="35714" y2="60177"/>
                            <a14:foregroundMark x1="31429" y1="57965" x2="31782" y2="58147"/>
                            <a14:backgroundMark x1="32143" y1="3761" x2="56429" y2="5752"/>
                            <a14:backgroundMark x1="33214" y1="2434" x2="73929" y2="7080"/>
                            <a14:backgroundMark x1="53571" y1="6416" x2="75024" y2="8559"/>
                            <a14:backgroundMark x1="70714" y1="7965" x2="74749" y2="8798"/>
                            <a14:backgroundMark x1="32500" y1="57522" x2="34643" y2="57743"/>
                          </a14:backgroundRemoval>
                        </a14:imgEffect>
                      </a14:imgLayer>
                    </a14:imgProps>
                  </a:ext>
                  <a:ext uri="{28A0092B-C50C-407E-A947-70E740481C1C}">
                    <a14:useLocalDpi xmlns:a14="http://schemas.microsoft.com/office/drawing/2010/main" val="0"/>
                  </a:ext>
                </a:extLst>
              </a:blip>
              <a:srcRect b="4467"/>
              <a:stretch/>
            </p:blipFill>
            <p:spPr>
              <a:xfrm>
                <a:off x="2273300" y="637435"/>
                <a:ext cx="3556000" cy="5483965"/>
              </a:xfrm>
              <a:prstGeom prst="rect">
                <a:avLst/>
              </a:prstGeom>
            </p:spPr>
          </p:pic>
          <p:sp>
            <p:nvSpPr>
              <p:cNvPr id="11" name="Rectangle 10">
                <a:extLst>
                  <a:ext uri="{FF2B5EF4-FFF2-40B4-BE49-F238E27FC236}">
                    <a16:creationId xmlns:a16="http://schemas.microsoft.com/office/drawing/2014/main" id="{4FC2620E-DB42-C9C9-54E2-8396170DCF21}"/>
                  </a:ext>
                </a:extLst>
              </p:cNvPr>
              <p:cNvSpPr/>
              <p:nvPr/>
            </p:nvSpPr>
            <p:spPr>
              <a:xfrm rot="556594">
                <a:off x="2737219" y="876697"/>
                <a:ext cx="711200" cy="2962734"/>
              </a:xfrm>
              <a:prstGeom prst="rect">
                <a:avLst/>
              </a:prstGeom>
              <a:solidFill>
                <a:srgbClr val="72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ctangle 12">
                <a:extLst>
                  <a:ext uri="{FF2B5EF4-FFF2-40B4-BE49-F238E27FC236}">
                    <a16:creationId xmlns:a16="http://schemas.microsoft.com/office/drawing/2014/main" id="{B19D624D-24B7-B917-95A7-5C4C91509210}"/>
                  </a:ext>
                </a:extLst>
              </p:cNvPr>
              <p:cNvSpPr/>
              <p:nvPr/>
            </p:nvSpPr>
            <p:spPr>
              <a:xfrm rot="556594">
                <a:off x="4708936" y="1219151"/>
                <a:ext cx="338556" cy="2917536"/>
              </a:xfrm>
              <a:prstGeom prst="rect">
                <a:avLst/>
              </a:prstGeom>
              <a:solidFill>
                <a:srgbClr val="72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ctangle 13">
                <a:extLst>
                  <a:ext uri="{FF2B5EF4-FFF2-40B4-BE49-F238E27FC236}">
                    <a16:creationId xmlns:a16="http://schemas.microsoft.com/office/drawing/2014/main" id="{5488540B-01DB-BB75-9278-9491FCDC7672}"/>
                  </a:ext>
                </a:extLst>
              </p:cNvPr>
              <p:cNvSpPr/>
              <p:nvPr/>
            </p:nvSpPr>
            <p:spPr>
              <a:xfrm rot="16750704">
                <a:off x="3942567" y="32339"/>
                <a:ext cx="338556" cy="2310489"/>
              </a:xfrm>
              <a:prstGeom prst="rect">
                <a:avLst/>
              </a:prstGeom>
              <a:solidFill>
                <a:srgbClr val="72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6" name="Rectangle 15">
              <a:extLst>
                <a:ext uri="{FF2B5EF4-FFF2-40B4-BE49-F238E27FC236}">
                  <a16:creationId xmlns:a16="http://schemas.microsoft.com/office/drawing/2014/main" id="{C534815A-2DF6-C1E6-851D-1DC1CFF4EB64}"/>
                </a:ext>
              </a:extLst>
            </p:cNvPr>
            <p:cNvSpPr/>
            <p:nvPr/>
          </p:nvSpPr>
          <p:spPr>
            <a:xfrm rot="4074">
              <a:off x="746381" y="2820829"/>
              <a:ext cx="1556611" cy="3006820"/>
            </a:xfrm>
            <a:prstGeom prst="rect">
              <a:avLst/>
            </a:prstGeom>
            <a:solidFill>
              <a:srgbClr val="72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ectangle 16">
              <a:extLst>
                <a:ext uri="{FF2B5EF4-FFF2-40B4-BE49-F238E27FC236}">
                  <a16:creationId xmlns:a16="http://schemas.microsoft.com/office/drawing/2014/main" id="{90B43C84-35BF-F8AF-57B0-D71CE295FE8C}"/>
                </a:ext>
              </a:extLst>
            </p:cNvPr>
            <p:cNvSpPr/>
            <p:nvPr/>
          </p:nvSpPr>
          <p:spPr>
            <a:xfrm rot="4074">
              <a:off x="4217835" y="2812873"/>
              <a:ext cx="1428637" cy="2990377"/>
            </a:xfrm>
            <a:prstGeom prst="rect">
              <a:avLst/>
            </a:prstGeom>
            <a:solidFill>
              <a:srgbClr val="72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Rectangle 17">
              <a:extLst>
                <a:ext uri="{FF2B5EF4-FFF2-40B4-BE49-F238E27FC236}">
                  <a16:creationId xmlns:a16="http://schemas.microsoft.com/office/drawing/2014/main" id="{3E10532D-E50F-6D30-5EFB-1A7CB25E7D69}"/>
                </a:ext>
              </a:extLst>
            </p:cNvPr>
            <p:cNvSpPr/>
            <p:nvPr/>
          </p:nvSpPr>
          <p:spPr>
            <a:xfrm rot="5396162">
              <a:off x="2624992" y="558129"/>
              <a:ext cx="1143051" cy="4896318"/>
            </a:xfrm>
            <a:prstGeom prst="rect">
              <a:avLst/>
            </a:prstGeom>
            <a:solidFill>
              <a:srgbClr val="72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3" name="Group 22">
            <a:extLst>
              <a:ext uri="{FF2B5EF4-FFF2-40B4-BE49-F238E27FC236}">
                <a16:creationId xmlns:a16="http://schemas.microsoft.com/office/drawing/2014/main" id="{79BC7F86-1F83-D882-17C5-A09BBBD3CBA1}"/>
              </a:ext>
            </a:extLst>
          </p:cNvPr>
          <p:cNvGrpSpPr/>
          <p:nvPr/>
        </p:nvGrpSpPr>
        <p:grpSpPr>
          <a:xfrm rot="577222">
            <a:off x="6036358" y="2258264"/>
            <a:ext cx="5243748" cy="5516377"/>
            <a:chOff x="6526978" y="2078054"/>
            <a:chExt cx="5243748" cy="5516377"/>
          </a:xfrm>
        </p:grpSpPr>
        <p:pic>
          <p:nvPicPr>
            <p:cNvPr id="15" name="Picture 14" descr="A picture containing logo&#10;&#10;Description automatically generated">
              <a:extLst>
                <a:ext uri="{FF2B5EF4-FFF2-40B4-BE49-F238E27FC236}">
                  <a16:creationId xmlns:a16="http://schemas.microsoft.com/office/drawing/2014/main" id="{928CB88D-7C62-4C49-2AE5-60D504B92B2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109" b="99741" l="9967" r="89701">
                          <a14:foregroundMark x1="19103" y1="9585" x2="49003" y2="7513"/>
                          <a14:foregroundMark x1="49003" y1="7513" x2="61130" y2="3497"/>
                          <a14:foregroundMark x1="61130" y1="3497" x2="71927" y2="9197"/>
                          <a14:foregroundMark x1="71927" y1="9197" x2="78571" y2="26943"/>
                          <a14:foregroundMark x1="47342" y1="4793" x2="74086" y2="3238"/>
                          <a14:foregroundMark x1="74086" y1="3238" x2="75249" y2="9585"/>
                          <a14:foregroundMark x1="51267" y1="66217" x2="64120" y2="91580"/>
                          <a14:foregroundMark x1="64618" y1="70725" x2="67608" y2="94430"/>
                          <a14:foregroundMark x1="67608" y1="94430" x2="69103" y2="98057"/>
                          <a14:foregroundMark x1="67940" y1="79016" x2="71927" y2="99741"/>
                          <a14:foregroundMark x1="66279" y1="68135" x2="74044" y2="95494"/>
                          <a14:backgroundMark x1="74917" y1="95337" x2="76246" y2="99741"/>
                          <a14:backgroundMark x1="48339" y1="66062" x2="49668" y2="65803"/>
                          <a14:backgroundMark x1="49336" y1="65803" x2="50332" y2="65285"/>
                          <a14:backgroundMark x1="49336" y1="66580" x2="50664" y2="66839"/>
                        </a14:backgroundRemoval>
                      </a14:imgEffect>
                    </a14:imgLayer>
                  </a14:imgProps>
                </a:ext>
                <a:ext uri="{28A0092B-C50C-407E-A947-70E740481C1C}">
                  <a14:useLocalDpi xmlns:a14="http://schemas.microsoft.com/office/drawing/2010/main" val="0"/>
                </a:ext>
              </a:extLst>
            </a:blip>
            <a:stretch>
              <a:fillRect/>
            </a:stretch>
          </p:blipFill>
          <p:spPr>
            <a:xfrm>
              <a:off x="6526978" y="2692231"/>
              <a:ext cx="3822700" cy="4902200"/>
            </a:xfrm>
            <a:prstGeom prst="rect">
              <a:avLst/>
            </a:prstGeom>
          </p:spPr>
        </p:pic>
        <p:sp>
          <p:nvSpPr>
            <p:cNvPr id="20" name="Rectangle 19">
              <a:extLst>
                <a:ext uri="{FF2B5EF4-FFF2-40B4-BE49-F238E27FC236}">
                  <a16:creationId xmlns:a16="http://schemas.microsoft.com/office/drawing/2014/main" id="{80BF6491-C9B1-4D41-B6CE-CC9AE3DEDDCE}"/>
                </a:ext>
              </a:extLst>
            </p:cNvPr>
            <p:cNvSpPr/>
            <p:nvPr/>
          </p:nvSpPr>
          <p:spPr>
            <a:xfrm rot="21027332">
              <a:off x="9492747" y="2078054"/>
              <a:ext cx="2277979" cy="3414573"/>
            </a:xfrm>
            <a:prstGeom prst="rect">
              <a:avLst/>
            </a:prstGeom>
            <a:solidFill>
              <a:srgbClr val="E14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Rectangle 20">
              <a:extLst>
                <a:ext uri="{FF2B5EF4-FFF2-40B4-BE49-F238E27FC236}">
                  <a16:creationId xmlns:a16="http://schemas.microsoft.com/office/drawing/2014/main" id="{490D20A1-8DC4-E9C0-B877-DCC0BA9F02BF}"/>
                </a:ext>
              </a:extLst>
            </p:cNvPr>
            <p:cNvSpPr/>
            <p:nvPr/>
          </p:nvSpPr>
          <p:spPr>
            <a:xfrm rot="15634866">
              <a:off x="8486534" y="333418"/>
              <a:ext cx="1161667" cy="5036731"/>
            </a:xfrm>
            <a:prstGeom prst="rect">
              <a:avLst/>
            </a:prstGeom>
            <a:solidFill>
              <a:srgbClr val="E14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ctangle 21">
              <a:extLst>
                <a:ext uri="{FF2B5EF4-FFF2-40B4-BE49-F238E27FC236}">
                  <a16:creationId xmlns:a16="http://schemas.microsoft.com/office/drawing/2014/main" id="{402758F7-8E21-0827-510A-8F4AFBF123FF}"/>
                </a:ext>
              </a:extLst>
            </p:cNvPr>
            <p:cNvSpPr/>
            <p:nvPr/>
          </p:nvSpPr>
          <p:spPr>
            <a:xfrm rot="21016642">
              <a:off x="6780684" y="2663961"/>
              <a:ext cx="589068" cy="3441606"/>
            </a:xfrm>
            <a:prstGeom prst="rect">
              <a:avLst/>
            </a:prstGeom>
            <a:solidFill>
              <a:srgbClr val="E14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2" name="TextBox 27">
            <a:extLst>
              <a:ext uri="{FF2B5EF4-FFF2-40B4-BE49-F238E27FC236}">
                <a16:creationId xmlns:a16="http://schemas.microsoft.com/office/drawing/2014/main" id="{70A9E200-F0A5-EBAC-8B95-92F4DAB0CCF8}"/>
              </a:ext>
            </a:extLst>
          </p:cNvPr>
          <p:cNvSpPr txBox="1"/>
          <p:nvPr/>
        </p:nvSpPr>
        <p:spPr>
          <a:xfrm>
            <a:off x="1051838" y="3128631"/>
            <a:ext cx="4459466" cy="158537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3200" dirty="0">
                <a:solidFill>
                  <a:schemeClr val="bg2">
                    <a:lumMod val="25000"/>
                  </a:schemeClr>
                </a:solidFill>
                <a:effectLst>
                  <a:outerShdw blurRad="50800" dist="38100" dir="8100000" algn="tr" rotWithShape="0">
                    <a:prstClr val="black">
                      <a:alpha val="40000"/>
                    </a:prstClr>
                  </a:outerShdw>
                </a:effectLst>
                <a:latin typeface="Arial Black"/>
              </a:rPr>
              <a:t>Ved at passe på med hvad vi lukker ind i hjertet</a:t>
            </a:r>
            <a:endParaRPr lang="da-DK" dirty="0">
              <a:solidFill>
                <a:schemeClr val="bg2">
                  <a:lumMod val="25000"/>
                </a:schemeClr>
              </a:solidFill>
            </a:endParaRPr>
          </a:p>
        </p:txBody>
      </p:sp>
      <p:sp>
        <p:nvSpPr>
          <p:cNvPr id="19" name="TextBox 27">
            <a:extLst>
              <a:ext uri="{FF2B5EF4-FFF2-40B4-BE49-F238E27FC236}">
                <a16:creationId xmlns:a16="http://schemas.microsoft.com/office/drawing/2014/main" id="{B3D7806C-3FA2-6BFC-B016-8713D4756F91}"/>
              </a:ext>
            </a:extLst>
          </p:cNvPr>
          <p:cNvSpPr txBox="1"/>
          <p:nvPr/>
        </p:nvSpPr>
        <p:spPr>
          <a:xfrm>
            <a:off x="6664587" y="3248493"/>
            <a:ext cx="4459466" cy="584775"/>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da-DK" sz="3200">
              <a:solidFill>
                <a:schemeClr val="bg2">
                  <a:lumMod val="25000"/>
                </a:schemeClr>
              </a:solidFill>
              <a:effectLst>
                <a:outerShdw blurRad="50800" dist="38100" dir="8100000" algn="tr" rotWithShape="0">
                  <a:prstClr val="black">
                    <a:alpha val="40000"/>
                  </a:prstClr>
                </a:outerShdw>
              </a:effectLst>
              <a:latin typeface="Arial Black"/>
            </a:endParaRPr>
          </a:p>
        </p:txBody>
      </p:sp>
      <p:sp>
        <p:nvSpPr>
          <p:cNvPr id="24" name="TextBox 27">
            <a:extLst>
              <a:ext uri="{FF2B5EF4-FFF2-40B4-BE49-F238E27FC236}">
                <a16:creationId xmlns:a16="http://schemas.microsoft.com/office/drawing/2014/main" id="{70880621-2FE2-9AA2-383D-799CCF807E08}"/>
              </a:ext>
            </a:extLst>
          </p:cNvPr>
          <p:cNvSpPr txBox="1"/>
          <p:nvPr/>
        </p:nvSpPr>
        <p:spPr>
          <a:xfrm>
            <a:off x="6664587" y="3248493"/>
            <a:ext cx="4459466" cy="584775"/>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da-DK" sz="3200">
              <a:solidFill>
                <a:schemeClr val="bg2">
                  <a:lumMod val="25000"/>
                </a:schemeClr>
              </a:solidFill>
              <a:effectLst>
                <a:outerShdw blurRad="50800" dist="38100" dir="8100000" algn="tr" rotWithShape="0">
                  <a:prstClr val="black">
                    <a:alpha val="40000"/>
                  </a:prstClr>
                </a:outerShdw>
              </a:effectLst>
              <a:latin typeface="Arial Black"/>
            </a:endParaRPr>
          </a:p>
        </p:txBody>
      </p:sp>
      <p:sp>
        <p:nvSpPr>
          <p:cNvPr id="25" name="TextBox 27">
            <a:extLst>
              <a:ext uri="{FF2B5EF4-FFF2-40B4-BE49-F238E27FC236}">
                <a16:creationId xmlns:a16="http://schemas.microsoft.com/office/drawing/2014/main" id="{3A735595-1858-FBA5-B15A-FF9C234F09A7}"/>
              </a:ext>
            </a:extLst>
          </p:cNvPr>
          <p:cNvSpPr txBox="1"/>
          <p:nvPr/>
        </p:nvSpPr>
        <p:spPr>
          <a:xfrm>
            <a:off x="6838650" y="3227592"/>
            <a:ext cx="4103207" cy="1077218"/>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3200">
                <a:solidFill>
                  <a:schemeClr val="bg2">
                    <a:lumMod val="25000"/>
                  </a:schemeClr>
                </a:solidFill>
                <a:effectLst>
                  <a:outerShdw blurRad="50800" dist="38100" dir="8100000" algn="tr" rotWithShape="0">
                    <a:prstClr val="black">
                      <a:alpha val="40000"/>
                    </a:prstClr>
                  </a:outerShdw>
                </a:effectLst>
                <a:latin typeface="Arial Black"/>
              </a:rPr>
              <a:t>Ved at hjælpe med at rydde op</a:t>
            </a:r>
            <a:endParaRPr lang="da-DK" sz="3200">
              <a:solidFill>
                <a:schemeClr val="bg2">
                  <a:lumMod val="25000"/>
                </a:schemeClr>
              </a:solidFill>
              <a:latin typeface="Calibri" panose="020F0502020204030204"/>
              <a:cs typeface="Calibri" panose="020F0502020204030204"/>
            </a:endParaRPr>
          </a:p>
        </p:txBody>
      </p:sp>
    </p:spTree>
    <p:extLst>
      <p:ext uri="{BB962C8B-B14F-4D97-AF65-F5344CB8AC3E}">
        <p14:creationId xmlns:p14="http://schemas.microsoft.com/office/powerpoint/2010/main" val="11541195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starry night sky over trees&#10;&#10;Description automatically generated with medium confidence">
            <a:extLst>
              <a:ext uri="{FF2B5EF4-FFF2-40B4-BE49-F238E27FC236}">
                <a16:creationId xmlns:a16="http://schemas.microsoft.com/office/drawing/2014/main" id="{B245934C-3434-D4EB-08FA-982E383075A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325B6C3D-85C1-AE66-5738-2C31E669913B}"/>
              </a:ext>
            </a:extLst>
          </p:cNvPr>
          <p:cNvSpPr txBox="1"/>
          <p:nvPr/>
        </p:nvSpPr>
        <p:spPr>
          <a:xfrm>
            <a:off x="3048000" y="3248344"/>
            <a:ext cx="6096000" cy="369332"/>
          </a:xfrm>
          <a:prstGeom prst="rect">
            <a:avLst/>
          </a:prstGeom>
          <a:noFill/>
        </p:spPr>
        <p:txBody>
          <a:bodyPr wrap="square">
            <a:spAutoFit/>
          </a:bodyPr>
          <a:lstStyle/>
          <a:p>
            <a:pPr>
              <a:spcAft>
                <a:spcPts val="600"/>
              </a:spcAft>
            </a:pPr>
            <a:r>
              <a:rPr lang="en-NO" b="0">
                <a:effectLst/>
              </a:rPr>
              <a:t> </a:t>
            </a:r>
            <a:endParaRPr lang="en-NO"/>
          </a:p>
        </p:txBody>
      </p:sp>
      <p:sp>
        <p:nvSpPr>
          <p:cNvPr id="7" name="TextBox 6">
            <a:extLst>
              <a:ext uri="{FF2B5EF4-FFF2-40B4-BE49-F238E27FC236}">
                <a16:creationId xmlns:a16="http://schemas.microsoft.com/office/drawing/2014/main" id="{6E80296A-BC43-E2C8-1134-AA6B3EE21B91}"/>
              </a:ext>
            </a:extLst>
          </p:cNvPr>
          <p:cNvSpPr txBox="1"/>
          <p:nvPr/>
        </p:nvSpPr>
        <p:spPr>
          <a:xfrm>
            <a:off x="3048000" y="3248344"/>
            <a:ext cx="6096000" cy="369332"/>
          </a:xfrm>
          <a:prstGeom prst="rect">
            <a:avLst/>
          </a:prstGeom>
          <a:noFill/>
        </p:spPr>
        <p:txBody>
          <a:bodyPr wrap="square">
            <a:spAutoFit/>
          </a:bodyPr>
          <a:lstStyle/>
          <a:p>
            <a:pPr>
              <a:spcAft>
                <a:spcPts val="600"/>
              </a:spcAft>
            </a:pPr>
            <a:r>
              <a:rPr lang="en-NO" b="0">
                <a:effectLst/>
              </a:rPr>
              <a:t> </a:t>
            </a:r>
            <a:endParaRPr lang="en-NO"/>
          </a:p>
        </p:txBody>
      </p:sp>
      <p:sp>
        <p:nvSpPr>
          <p:cNvPr id="6" name="TextBox 5">
            <a:extLst>
              <a:ext uri="{FF2B5EF4-FFF2-40B4-BE49-F238E27FC236}">
                <a16:creationId xmlns:a16="http://schemas.microsoft.com/office/drawing/2014/main" id="{D34BF166-47FA-CE12-621B-C408905A7FA7}"/>
              </a:ext>
            </a:extLst>
          </p:cNvPr>
          <p:cNvSpPr txBox="1"/>
          <p:nvPr/>
        </p:nvSpPr>
        <p:spPr>
          <a:xfrm>
            <a:off x="1346200" y="637435"/>
            <a:ext cx="9601200" cy="1077218"/>
          </a:xfrm>
          <a:prstGeom prst="rect">
            <a:avLst/>
          </a:prstGeom>
          <a:noFill/>
        </p:spPr>
        <p:txBody>
          <a:bodyPr wrap="square" lIns="91440" tIns="45720" rIns="91440" bIns="45720" anchor="t">
            <a:spAutoFit/>
          </a:bodyPr>
          <a:lstStyle/>
          <a:p>
            <a:pPr algn="ctr"/>
            <a:r>
              <a:rPr lang="da-DK" sz="3200" dirty="0">
                <a:solidFill>
                  <a:schemeClr val="accent4">
                    <a:lumMod val="40000"/>
                    <a:lumOff val="60000"/>
                  </a:schemeClr>
                </a:solidFill>
                <a:effectLst>
                  <a:outerShdw blurRad="50800" dist="38100" dir="8100000" algn="tr" rotWithShape="0">
                    <a:prstClr val="black">
                      <a:alpha val="40000"/>
                    </a:prstClr>
                  </a:outerShdw>
                </a:effectLst>
                <a:latin typeface="Arial Black"/>
              </a:rPr>
              <a:t>Hvad er navnet på Sauls søn, som var Davids bedste ven?</a:t>
            </a:r>
          </a:p>
        </p:txBody>
      </p:sp>
      <p:pic>
        <p:nvPicPr>
          <p:cNvPr id="8" name="Picture 1" descr="Shape&#10;&#10;Description automatically generated with medium confidence">
            <a:extLst>
              <a:ext uri="{FF2B5EF4-FFF2-40B4-BE49-F238E27FC236}">
                <a16:creationId xmlns:a16="http://schemas.microsoft.com/office/drawing/2014/main" id="{0E9EE01A-DA28-34A7-F0F8-9D65E0FFC7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5458" y="0"/>
            <a:ext cx="13400649" cy="7537865"/>
          </a:xfrm>
          <a:prstGeom prst="rect">
            <a:avLst/>
          </a:prstGeom>
        </p:spPr>
      </p:pic>
      <p:grpSp>
        <p:nvGrpSpPr>
          <p:cNvPr id="26" name="Group 25">
            <a:extLst>
              <a:ext uri="{FF2B5EF4-FFF2-40B4-BE49-F238E27FC236}">
                <a16:creationId xmlns:a16="http://schemas.microsoft.com/office/drawing/2014/main" id="{3BD723DE-5F75-5874-11B3-14089631BCAB}"/>
              </a:ext>
            </a:extLst>
          </p:cNvPr>
          <p:cNvGrpSpPr/>
          <p:nvPr/>
        </p:nvGrpSpPr>
        <p:grpSpPr>
          <a:xfrm>
            <a:off x="754861" y="2456598"/>
            <a:ext cx="5038322" cy="5618957"/>
            <a:chOff x="746381" y="2433692"/>
            <a:chExt cx="4900091" cy="5483965"/>
          </a:xfrm>
        </p:grpSpPr>
        <p:grpSp>
          <p:nvGrpSpPr>
            <p:cNvPr id="9" name="Group 8">
              <a:extLst>
                <a:ext uri="{FF2B5EF4-FFF2-40B4-BE49-F238E27FC236}">
                  <a16:creationId xmlns:a16="http://schemas.microsoft.com/office/drawing/2014/main" id="{9C296E32-BFC7-72E0-F526-0EA44553ED78}"/>
                </a:ext>
              </a:extLst>
            </p:cNvPr>
            <p:cNvGrpSpPr/>
            <p:nvPr/>
          </p:nvGrpSpPr>
          <p:grpSpPr>
            <a:xfrm rot="21008677">
              <a:off x="1929127" y="2433692"/>
              <a:ext cx="3556000" cy="5483965"/>
              <a:chOff x="2273300" y="637435"/>
              <a:chExt cx="3556000" cy="5483965"/>
            </a:xfrm>
          </p:grpSpPr>
          <p:pic>
            <p:nvPicPr>
              <p:cNvPr id="10" name="Picture 9" descr="A hand holding a green board&#10;&#10;Description automatically generated with low confidence">
                <a:extLst>
                  <a:ext uri="{FF2B5EF4-FFF2-40B4-BE49-F238E27FC236}">
                    <a16:creationId xmlns:a16="http://schemas.microsoft.com/office/drawing/2014/main" id="{9F6B42EE-6476-E6B4-592A-FFCCD8F964E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48" b="99779" l="8929" r="90000">
                            <a14:foregroundMark x1="20000" y1="10841" x2="30849" y2="5342"/>
                            <a14:foregroundMark x1="20357" y1="8628" x2="34826" y2="5668"/>
                            <a14:foregroundMark x1="10000" y1="45575" x2="8929" y2="53761"/>
                            <a14:foregroundMark x1="8929" y1="53761" x2="11071" y2="54204"/>
                            <a14:foregroundMark x1="35714" y1="83628" x2="35714" y2="98451"/>
                            <a14:foregroundMark x1="42143" y1="85841" x2="41786" y2="99558"/>
                            <a14:foregroundMark x1="34286" y1="92035" x2="33214" y2="99779"/>
                            <a14:foregroundMark x1="73929" y1="9513" x2="80357" y2="10177"/>
                            <a14:foregroundMark x1="33286" y1="58924" x2="35714" y2="60177"/>
                            <a14:foregroundMark x1="31429" y1="57965" x2="31782" y2="58147"/>
                            <a14:backgroundMark x1="32143" y1="3761" x2="56429" y2="5752"/>
                            <a14:backgroundMark x1="33214" y1="2434" x2="73929" y2="7080"/>
                            <a14:backgroundMark x1="53571" y1="6416" x2="75024" y2="8559"/>
                            <a14:backgroundMark x1="70714" y1="7965" x2="74749" y2="8798"/>
                            <a14:backgroundMark x1="32500" y1="57522" x2="34643" y2="57743"/>
                          </a14:backgroundRemoval>
                        </a14:imgEffect>
                      </a14:imgLayer>
                    </a14:imgProps>
                  </a:ext>
                  <a:ext uri="{28A0092B-C50C-407E-A947-70E740481C1C}">
                    <a14:useLocalDpi xmlns:a14="http://schemas.microsoft.com/office/drawing/2010/main" val="0"/>
                  </a:ext>
                </a:extLst>
              </a:blip>
              <a:srcRect b="4467"/>
              <a:stretch/>
            </p:blipFill>
            <p:spPr>
              <a:xfrm>
                <a:off x="2273300" y="637435"/>
                <a:ext cx="3556000" cy="5483965"/>
              </a:xfrm>
              <a:prstGeom prst="rect">
                <a:avLst/>
              </a:prstGeom>
            </p:spPr>
          </p:pic>
          <p:sp>
            <p:nvSpPr>
              <p:cNvPr id="11" name="Rectangle 10">
                <a:extLst>
                  <a:ext uri="{FF2B5EF4-FFF2-40B4-BE49-F238E27FC236}">
                    <a16:creationId xmlns:a16="http://schemas.microsoft.com/office/drawing/2014/main" id="{4FC2620E-DB42-C9C9-54E2-8396170DCF21}"/>
                  </a:ext>
                </a:extLst>
              </p:cNvPr>
              <p:cNvSpPr/>
              <p:nvPr/>
            </p:nvSpPr>
            <p:spPr>
              <a:xfrm rot="556594">
                <a:off x="2737219" y="876697"/>
                <a:ext cx="711200" cy="2962734"/>
              </a:xfrm>
              <a:prstGeom prst="rect">
                <a:avLst/>
              </a:prstGeom>
              <a:solidFill>
                <a:srgbClr val="72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3" name="Rectangle 12">
                <a:extLst>
                  <a:ext uri="{FF2B5EF4-FFF2-40B4-BE49-F238E27FC236}">
                    <a16:creationId xmlns:a16="http://schemas.microsoft.com/office/drawing/2014/main" id="{B19D624D-24B7-B917-95A7-5C4C91509210}"/>
                  </a:ext>
                </a:extLst>
              </p:cNvPr>
              <p:cNvSpPr/>
              <p:nvPr/>
            </p:nvSpPr>
            <p:spPr>
              <a:xfrm rot="556594">
                <a:off x="4708936" y="1219151"/>
                <a:ext cx="338556" cy="2917536"/>
              </a:xfrm>
              <a:prstGeom prst="rect">
                <a:avLst/>
              </a:prstGeom>
              <a:solidFill>
                <a:srgbClr val="72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4" name="Rectangle 13">
                <a:extLst>
                  <a:ext uri="{FF2B5EF4-FFF2-40B4-BE49-F238E27FC236}">
                    <a16:creationId xmlns:a16="http://schemas.microsoft.com/office/drawing/2014/main" id="{5488540B-01DB-BB75-9278-9491FCDC7672}"/>
                  </a:ext>
                </a:extLst>
              </p:cNvPr>
              <p:cNvSpPr/>
              <p:nvPr/>
            </p:nvSpPr>
            <p:spPr>
              <a:xfrm rot="16750704">
                <a:off x="3942567" y="32339"/>
                <a:ext cx="338556" cy="2310489"/>
              </a:xfrm>
              <a:prstGeom prst="rect">
                <a:avLst/>
              </a:prstGeom>
              <a:solidFill>
                <a:srgbClr val="72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grpSp>
        <p:sp>
          <p:nvSpPr>
            <p:cNvPr id="16" name="Rectangle 15">
              <a:extLst>
                <a:ext uri="{FF2B5EF4-FFF2-40B4-BE49-F238E27FC236}">
                  <a16:creationId xmlns:a16="http://schemas.microsoft.com/office/drawing/2014/main" id="{C534815A-2DF6-C1E6-851D-1DC1CFF4EB64}"/>
                </a:ext>
              </a:extLst>
            </p:cNvPr>
            <p:cNvSpPr/>
            <p:nvPr/>
          </p:nvSpPr>
          <p:spPr>
            <a:xfrm rot="4074">
              <a:off x="746381" y="2820829"/>
              <a:ext cx="1556611" cy="3006820"/>
            </a:xfrm>
            <a:prstGeom prst="rect">
              <a:avLst/>
            </a:prstGeom>
            <a:solidFill>
              <a:srgbClr val="72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7" name="Rectangle 16">
              <a:extLst>
                <a:ext uri="{FF2B5EF4-FFF2-40B4-BE49-F238E27FC236}">
                  <a16:creationId xmlns:a16="http://schemas.microsoft.com/office/drawing/2014/main" id="{90B43C84-35BF-F8AF-57B0-D71CE295FE8C}"/>
                </a:ext>
              </a:extLst>
            </p:cNvPr>
            <p:cNvSpPr/>
            <p:nvPr/>
          </p:nvSpPr>
          <p:spPr>
            <a:xfrm rot="4074">
              <a:off x="4217835" y="2812873"/>
              <a:ext cx="1428637" cy="2990377"/>
            </a:xfrm>
            <a:prstGeom prst="rect">
              <a:avLst/>
            </a:prstGeom>
            <a:solidFill>
              <a:srgbClr val="72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8" name="Rectangle 17">
              <a:extLst>
                <a:ext uri="{FF2B5EF4-FFF2-40B4-BE49-F238E27FC236}">
                  <a16:creationId xmlns:a16="http://schemas.microsoft.com/office/drawing/2014/main" id="{3E10532D-E50F-6D30-5EFB-1A7CB25E7D69}"/>
                </a:ext>
              </a:extLst>
            </p:cNvPr>
            <p:cNvSpPr/>
            <p:nvPr/>
          </p:nvSpPr>
          <p:spPr>
            <a:xfrm rot="5396162">
              <a:off x="2624992" y="558129"/>
              <a:ext cx="1143051" cy="4896318"/>
            </a:xfrm>
            <a:prstGeom prst="rect">
              <a:avLst/>
            </a:prstGeom>
            <a:solidFill>
              <a:srgbClr val="72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grpSp>
      <p:grpSp>
        <p:nvGrpSpPr>
          <p:cNvPr id="23" name="Group 22">
            <a:extLst>
              <a:ext uri="{FF2B5EF4-FFF2-40B4-BE49-F238E27FC236}">
                <a16:creationId xmlns:a16="http://schemas.microsoft.com/office/drawing/2014/main" id="{79BC7F86-1F83-D882-17C5-A09BBBD3CBA1}"/>
              </a:ext>
            </a:extLst>
          </p:cNvPr>
          <p:cNvGrpSpPr/>
          <p:nvPr/>
        </p:nvGrpSpPr>
        <p:grpSpPr>
          <a:xfrm rot="577222">
            <a:off x="6036358" y="2258264"/>
            <a:ext cx="5243748" cy="5516377"/>
            <a:chOff x="6526978" y="2078054"/>
            <a:chExt cx="5243748" cy="5516377"/>
          </a:xfrm>
        </p:grpSpPr>
        <p:pic>
          <p:nvPicPr>
            <p:cNvPr id="15" name="Picture 14" descr="A picture containing logo&#10;&#10;Description automatically generated">
              <a:extLst>
                <a:ext uri="{FF2B5EF4-FFF2-40B4-BE49-F238E27FC236}">
                  <a16:creationId xmlns:a16="http://schemas.microsoft.com/office/drawing/2014/main" id="{928CB88D-7C62-4C49-2AE5-60D504B92B2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109" b="99741" l="9967" r="89701">
                          <a14:foregroundMark x1="19103" y1="9585" x2="49003" y2="7513"/>
                          <a14:foregroundMark x1="49003" y1="7513" x2="61130" y2="3497"/>
                          <a14:foregroundMark x1="61130" y1="3497" x2="71927" y2="9197"/>
                          <a14:foregroundMark x1="71927" y1="9197" x2="78571" y2="26943"/>
                          <a14:foregroundMark x1="47342" y1="4793" x2="74086" y2="3238"/>
                          <a14:foregroundMark x1="74086" y1="3238" x2="75249" y2="9585"/>
                          <a14:foregroundMark x1="51267" y1="66217" x2="64120" y2="91580"/>
                          <a14:foregroundMark x1="64618" y1="70725" x2="67608" y2="94430"/>
                          <a14:foregroundMark x1="67608" y1="94430" x2="69103" y2="98057"/>
                          <a14:foregroundMark x1="67940" y1="79016" x2="71927" y2="99741"/>
                          <a14:foregroundMark x1="66279" y1="68135" x2="74044" y2="95494"/>
                          <a14:backgroundMark x1="74917" y1="95337" x2="76246" y2="99741"/>
                          <a14:backgroundMark x1="48339" y1="66062" x2="49668" y2="65803"/>
                          <a14:backgroundMark x1="49336" y1="65803" x2="50332" y2="65285"/>
                          <a14:backgroundMark x1="49336" y1="66580" x2="50664" y2="66839"/>
                        </a14:backgroundRemoval>
                      </a14:imgEffect>
                    </a14:imgLayer>
                  </a14:imgProps>
                </a:ext>
                <a:ext uri="{28A0092B-C50C-407E-A947-70E740481C1C}">
                  <a14:useLocalDpi xmlns:a14="http://schemas.microsoft.com/office/drawing/2010/main" val="0"/>
                </a:ext>
              </a:extLst>
            </a:blip>
            <a:stretch>
              <a:fillRect/>
            </a:stretch>
          </p:blipFill>
          <p:spPr>
            <a:xfrm>
              <a:off x="6526978" y="2692231"/>
              <a:ext cx="3822700" cy="4902200"/>
            </a:xfrm>
            <a:prstGeom prst="rect">
              <a:avLst/>
            </a:prstGeom>
          </p:spPr>
        </p:pic>
        <p:sp>
          <p:nvSpPr>
            <p:cNvPr id="20" name="Rectangle 19">
              <a:extLst>
                <a:ext uri="{FF2B5EF4-FFF2-40B4-BE49-F238E27FC236}">
                  <a16:creationId xmlns:a16="http://schemas.microsoft.com/office/drawing/2014/main" id="{80BF6491-C9B1-4D41-B6CE-CC9AE3DEDDCE}"/>
                </a:ext>
              </a:extLst>
            </p:cNvPr>
            <p:cNvSpPr/>
            <p:nvPr/>
          </p:nvSpPr>
          <p:spPr>
            <a:xfrm rot="21027332">
              <a:off x="9492747" y="2078054"/>
              <a:ext cx="2277979" cy="3414573"/>
            </a:xfrm>
            <a:prstGeom prst="rect">
              <a:avLst/>
            </a:prstGeom>
            <a:solidFill>
              <a:srgbClr val="E14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21" name="Rectangle 20">
              <a:extLst>
                <a:ext uri="{FF2B5EF4-FFF2-40B4-BE49-F238E27FC236}">
                  <a16:creationId xmlns:a16="http://schemas.microsoft.com/office/drawing/2014/main" id="{490D20A1-8DC4-E9C0-B877-DCC0BA9F02BF}"/>
                </a:ext>
              </a:extLst>
            </p:cNvPr>
            <p:cNvSpPr/>
            <p:nvPr/>
          </p:nvSpPr>
          <p:spPr>
            <a:xfrm rot="15634866">
              <a:off x="8486534" y="333418"/>
              <a:ext cx="1161667" cy="5036731"/>
            </a:xfrm>
            <a:prstGeom prst="rect">
              <a:avLst/>
            </a:prstGeom>
            <a:solidFill>
              <a:srgbClr val="E14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22" name="Rectangle 21">
              <a:extLst>
                <a:ext uri="{FF2B5EF4-FFF2-40B4-BE49-F238E27FC236}">
                  <a16:creationId xmlns:a16="http://schemas.microsoft.com/office/drawing/2014/main" id="{402758F7-8E21-0827-510A-8F4AFBF123FF}"/>
                </a:ext>
              </a:extLst>
            </p:cNvPr>
            <p:cNvSpPr/>
            <p:nvPr/>
          </p:nvSpPr>
          <p:spPr>
            <a:xfrm rot="21016642">
              <a:off x="6780684" y="2663961"/>
              <a:ext cx="589068" cy="3441606"/>
            </a:xfrm>
            <a:prstGeom prst="rect">
              <a:avLst/>
            </a:prstGeom>
            <a:solidFill>
              <a:srgbClr val="E14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grpSp>
      <p:sp>
        <p:nvSpPr>
          <p:cNvPr id="3" name="TextBox 27">
            <a:extLst>
              <a:ext uri="{FF2B5EF4-FFF2-40B4-BE49-F238E27FC236}">
                <a16:creationId xmlns:a16="http://schemas.microsoft.com/office/drawing/2014/main" id="{B90B6B26-627D-1C97-4070-FBCADD766939}"/>
              </a:ext>
            </a:extLst>
          </p:cNvPr>
          <p:cNvSpPr txBox="1"/>
          <p:nvPr/>
        </p:nvSpPr>
        <p:spPr>
          <a:xfrm>
            <a:off x="647144" y="3429173"/>
            <a:ext cx="5040785" cy="584775"/>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dirty="0">
                <a:solidFill>
                  <a:schemeClr val="bg2">
                    <a:lumMod val="25000"/>
                  </a:schemeClr>
                </a:solidFill>
                <a:effectLst>
                  <a:outerShdw blurRad="50800" dist="38100" dir="8100000" algn="tr" rotWithShape="0">
                    <a:prstClr val="black">
                      <a:alpha val="40000"/>
                    </a:prstClr>
                  </a:outerShdw>
                </a:effectLst>
                <a:latin typeface="Arial Black"/>
              </a:rPr>
              <a:t>Mikael</a:t>
            </a:r>
            <a:endParaRPr lang="nb-NO" dirty="0"/>
          </a:p>
        </p:txBody>
      </p:sp>
      <p:sp>
        <p:nvSpPr>
          <p:cNvPr id="19" name="TextBox 27">
            <a:extLst>
              <a:ext uri="{FF2B5EF4-FFF2-40B4-BE49-F238E27FC236}">
                <a16:creationId xmlns:a16="http://schemas.microsoft.com/office/drawing/2014/main" id="{60F05496-AC50-CBD1-9973-F237EE675224}"/>
              </a:ext>
            </a:extLst>
          </p:cNvPr>
          <p:cNvSpPr txBox="1"/>
          <p:nvPr/>
        </p:nvSpPr>
        <p:spPr>
          <a:xfrm>
            <a:off x="6386724" y="3466043"/>
            <a:ext cx="5040785" cy="584775"/>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dirty="0">
                <a:solidFill>
                  <a:schemeClr val="bg2">
                    <a:lumMod val="25000"/>
                  </a:schemeClr>
                </a:solidFill>
                <a:effectLst>
                  <a:outerShdw blurRad="50800" dist="38100" dir="8100000" algn="tr" rotWithShape="0">
                    <a:prstClr val="black">
                      <a:alpha val="40000"/>
                    </a:prstClr>
                  </a:outerShdw>
                </a:effectLst>
                <a:latin typeface="Arial Black"/>
              </a:rPr>
              <a:t>Jonathan</a:t>
            </a:r>
            <a:endParaRPr lang="nb-NO" dirty="0"/>
          </a:p>
        </p:txBody>
      </p:sp>
    </p:spTree>
    <p:extLst>
      <p:ext uri="{BB962C8B-B14F-4D97-AF65-F5344CB8AC3E}">
        <p14:creationId xmlns:p14="http://schemas.microsoft.com/office/powerpoint/2010/main" val="7388268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starry night sky over trees&#10;&#10;Description automatically generated with medium confidence">
            <a:extLst>
              <a:ext uri="{FF2B5EF4-FFF2-40B4-BE49-F238E27FC236}">
                <a16:creationId xmlns:a16="http://schemas.microsoft.com/office/drawing/2014/main" id="{B245934C-3434-D4EB-08FA-982E383075A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325B6C3D-85C1-AE66-5738-2C31E669913B}"/>
              </a:ext>
            </a:extLst>
          </p:cNvPr>
          <p:cNvSpPr txBox="1"/>
          <p:nvPr/>
        </p:nvSpPr>
        <p:spPr>
          <a:xfrm>
            <a:off x="3048000" y="3248344"/>
            <a:ext cx="6096000" cy="369332"/>
          </a:xfrm>
          <a:prstGeom prst="rect">
            <a:avLst/>
          </a:prstGeom>
          <a:noFill/>
        </p:spPr>
        <p:txBody>
          <a:bodyPr wrap="square">
            <a:spAutoFit/>
          </a:bodyPr>
          <a:lstStyle/>
          <a:p>
            <a:pPr>
              <a:spcAft>
                <a:spcPts val="600"/>
              </a:spcAft>
            </a:pPr>
            <a:r>
              <a:rPr lang="en-NO" b="0">
                <a:effectLst/>
              </a:rPr>
              <a:t> </a:t>
            </a:r>
            <a:endParaRPr lang="en-NO"/>
          </a:p>
        </p:txBody>
      </p:sp>
      <p:sp>
        <p:nvSpPr>
          <p:cNvPr id="7" name="TextBox 6">
            <a:extLst>
              <a:ext uri="{FF2B5EF4-FFF2-40B4-BE49-F238E27FC236}">
                <a16:creationId xmlns:a16="http://schemas.microsoft.com/office/drawing/2014/main" id="{6E80296A-BC43-E2C8-1134-AA6B3EE21B91}"/>
              </a:ext>
            </a:extLst>
          </p:cNvPr>
          <p:cNvSpPr txBox="1"/>
          <p:nvPr/>
        </p:nvSpPr>
        <p:spPr>
          <a:xfrm>
            <a:off x="3048000" y="3248344"/>
            <a:ext cx="6096000" cy="369332"/>
          </a:xfrm>
          <a:prstGeom prst="rect">
            <a:avLst/>
          </a:prstGeom>
          <a:noFill/>
        </p:spPr>
        <p:txBody>
          <a:bodyPr wrap="square">
            <a:spAutoFit/>
          </a:bodyPr>
          <a:lstStyle/>
          <a:p>
            <a:pPr>
              <a:spcAft>
                <a:spcPts val="600"/>
              </a:spcAft>
            </a:pPr>
            <a:r>
              <a:rPr lang="en-NO" b="0">
                <a:effectLst/>
              </a:rPr>
              <a:t> </a:t>
            </a:r>
            <a:endParaRPr lang="en-NO"/>
          </a:p>
        </p:txBody>
      </p:sp>
      <p:sp>
        <p:nvSpPr>
          <p:cNvPr id="6" name="TextBox 5">
            <a:extLst>
              <a:ext uri="{FF2B5EF4-FFF2-40B4-BE49-F238E27FC236}">
                <a16:creationId xmlns:a16="http://schemas.microsoft.com/office/drawing/2014/main" id="{D34BF166-47FA-CE12-621B-C408905A7FA7}"/>
              </a:ext>
            </a:extLst>
          </p:cNvPr>
          <p:cNvSpPr txBox="1"/>
          <p:nvPr/>
        </p:nvSpPr>
        <p:spPr>
          <a:xfrm>
            <a:off x="1346200" y="637435"/>
            <a:ext cx="9601200" cy="584775"/>
          </a:xfrm>
          <a:prstGeom prst="rect">
            <a:avLst/>
          </a:prstGeom>
          <a:noFill/>
        </p:spPr>
        <p:txBody>
          <a:bodyPr wrap="square" lIns="91440" tIns="45720" rIns="91440" bIns="45720" anchor="t">
            <a:spAutoFit/>
          </a:bodyPr>
          <a:lstStyle/>
          <a:p>
            <a:pPr algn="ctr"/>
            <a:r>
              <a:rPr lang="en-GB" sz="3200" dirty="0">
                <a:solidFill>
                  <a:schemeClr val="accent4">
                    <a:lumMod val="40000"/>
                    <a:lumOff val="60000"/>
                  </a:schemeClr>
                </a:solidFill>
                <a:effectLst>
                  <a:outerShdw blurRad="50800" dist="38100" dir="8100000" algn="tr" rotWithShape="0">
                    <a:prstClr val="black">
                      <a:alpha val="40000"/>
                    </a:prstClr>
                  </a:outerShdw>
                </a:effectLst>
                <a:latin typeface="Arial Black"/>
              </a:rPr>
              <a:t>Find </a:t>
            </a:r>
            <a:r>
              <a:rPr lang="en-GB" sz="3200" dirty="0" err="1">
                <a:solidFill>
                  <a:schemeClr val="accent4">
                    <a:lumMod val="40000"/>
                    <a:lumOff val="60000"/>
                  </a:schemeClr>
                </a:solidFill>
                <a:effectLst>
                  <a:outerShdw blurRad="50800" dist="38100" dir="8100000" algn="tr" rotWithShape="0">
                    <a:prstClr val="black">
                      <a:alpha val="40000"/>
                    </a:prstClr>
                  </a:outerShdw>
                </a:effectLst>
                <a:latin typeface="Arial Black"/>
              </a:rPr>
              <a:t>selv</a:t>
            </a:r>
            <a:r>
              <a:rPr lang="en-GB" sz="3200" dirty="0">
                <a:solidFill>
                  <a:schemeClr val="accent4">
                    <a:lumMod val="40000"/>
                    <a:lumOff val="60000"/>
                  </a:schemeClr>
                </a:solidFill>
                <a:effectLst>
                  <a:outerShdw blurRad="50800" dist="38100" dir="8100000" algn="tr" rotWithShape="0">
                    <a:prstClr val="black">
                      <a:alpha val="40000"/>
                    </a:prstClr>
                  </a:outerShdw>
                </a:effectLst>
                <a:latin typeface="Arial Black"/>
              </a:rPr>
              <a:t> </a:t>
            </a:r>
            <a:r>
              <a:rPr lang="en-GB" sz="3200" dirty="0" err="1">
                <a:solidFill>
                  <a:schemeClr val="accent4">
                    <a:lumMod val="40000"/>
                    <a:lumOff val="60000"/>
                  </a:schemeClr>
                </a:solidFill>
                <a:effectLst>
                  <a:outerShdw blurRad="50800" dist="38100" dir="8100000" algn="tr" rotWithShape="0">
                    <a:prstClr val="black">
                      <a:alpha val="40000"/>
                    </a:prstClr>
                  </a:outerShdw>
                </a:effectLst>
                <a:latin typeface="Arial Black"/>
              </a:rPr>
              <a:t>på</a:t>
            </a:r>
            <a:r>
              <a:rPr lang="en-GB" sz="3200" dirty="0">
                <a:solidFill>
                  <a:schemeClr val="accent4">
                    <a:lumMod val="40000"/>
                    <a:lumOff val="60000"/>
                  </a:schemeClr>
                </a:solidFill>
                <a:effectLst>
                  <a:outerShdw blurRad="50800" dist="38100" dir="8100000" algn="tr" rotWithShape="0">
                    <a:prstClr val="black">
                      <a:alpha val="40000"/>
                    </a:prstClr>
                  </a:outerShdw>
                </a:effectLst>
                <a:latin typeface="Arial Black"/>
              </a:rPr>
              <a:t> </a:t>
            </a:r>
            <a:r>
              <a:rPr lang="en-GB" sz="3200" dirty="0" err="1">
                <a:solidFill>
                  <a:schemeClr val="accent4">
                    <a:lumMod val="40000"/>
                    <a:lumOff val="60000"/>
                  </a:schemeClr>
                </a:solidFill>
                <a:effectLst>
                  <a:outerShdw blurRad="50800" dist="38100" dir="8100000" algn="tr" rotWithShape="0">
                    <a:prstClr val="black">
                      <a:alpha val="40000"/>
                    </a:prstClr>
                  </a:outerShdw>
                </a:effectLst>
                <a:latin typeface="Arial Black"/>
              </a:rPr>
              <a:t>resten</a:t>
            </a:r>
            <a:r>
              <a:rPr lang="en-GB" sz="3200" dirty="0">
                <a:solidFill>
                  <a:schemeClr val="accent4">
                    <a:lumMod val="40000"/>
                    <a:lumOff val="60000"/>
                  </a:schemeClr>
                </a:solidFill>
                <a:effectLst>
                  <a:outerShdw blurRad="50800" dist="38100" dir="8100000" algn="tr" rotWithShape="0">
                    <a:prstClr val="black">
                      <a:alpha val="40000"/>
                    </a:prstClr>
                  </a:outerShdw>
                </a:effectLst>
                <a:latin typeface="Arial Black"/>
              </a:rPr>
              <a:t> </a:t>
            </a:r>
            <a:r>
              <a:rPr lang="en-GB" sz="3200" dirty="0" err="1">
                <a:solidFill>
                  <a:schemeClr val="accent4">
                    <a:lumMod val="40000"/>
                    <a:lumOff val="60000"/>
                  </a:schemeClr>
                </a:solidFill>
                <a:effectLst>
                  <a:outerShdw blurRad="50800" dist="38100" dir="8100000" algn="tr" rotWithShape="0">
                    <a:prstClr val="black">
                      <a:alpha val="40000"/>
                    </a:prstClr>
                  </a:outerShdw>
                </a:effectLst>
                <a:latin typeface="Arial Black"/>
              </a:rPr>
              <a:t>af</a:t>
            </a:r>
            <a:r>
              <a:rPr lang="en-GB" sz="3200" dirty="0">
                <a:solidFill>
                  <a:schemeClr val="accent4">
                    <a:lumMod val="40000"/>
                    <a:lumOff val="60000"/>
                  </a:schemeClr>
                </a:solidFill>
                <a:effectLst>
                  <a:outerShdw blurRad="50800" dist="38100" dir="8100000" algn="tr" rotWithShape="0">
                    <a:prstClr val="black">
                      <a:alpha val="40000"/>
                    </a:prstClr>
                  </a:outerShdw>
                </a:effectLst>
                <a:latin typeface="Arial Black"/>
              </a:rPr>
              <a:t> </a:t>
            </a:r>
            <a:r>
              <a:rPr lang="en-GB" sz="3200" dirty="0" err="1">
                <a:solidFill>
                  <a:schemeClr val="accent4">
                    <a:lumMod val="40000"/>
                    <a:lumOff val="60000"/>
                  </a:schemeClr>
                </a:solidFill>
                <a:effectLst>
                  <a:outerShdw blurRad="50800" dist="38100" dir="8100000" algn="tr" rotWithShape="0">
                    <a:prstClr val="black">
                      <a:alpha val="40000"/>
                    </a:prstClr>
                  </a:outerShdw>
                </a:effectLst>
                <a:latin typeface="Arial Black"/>
              </a:rPr>
              <a:t>spørgsmålene</a:t>
            </a:r>
            <a:endParaRPr lang="en-GB" sz="3200" dirty="0">
              <a:solidFill>
                <a:schemeClr val="accent4">
                  <a:lumMod val="40000"/>
                  <a:lumOff val="60000"/>
                </a:schemeClr>
              </a:solidFill>
              <a:effectLst>
                <a:outerShdw blurRad="50800" dist="38100" dir="8100000" algn="tr" rotWithShape="0">
                  <a:prstClr val="black">
                    <a:alpha val="40000"/>
                  </a:prstClr>
                </a:outerShdw>
              </a:effectLst>
              <a:latin typeface="Arial Black"/>
            </a:endParaRPr>
          </a:p>
        </p:txBody>
      </p:sp>
      <p:pic>
        <p:nvPicPr>
          <p:cNvPr id="8" name="Picture 1" descr="Shape&#10;&#10;Description automatically generated with medium confidence">
            <a:extLst>
              <a:ext uri="{FF2B5EF4-FFF2-40B4-BE49-F238E27FC236}">
                <a16:creationId xmlns:a16="http://schemas.microsoft.com/office/drawing/2014/main" id="{0E9EE01A-DA28-34A7-F0F8-9D65E0FFC7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5458" y="0"/>
            <a:ext cx="13400649" cy="7537865"/>
          </a:xfrm>
          <a:prstGeom prst="rect">
            <a:avLst/>
          </a:prstGeom>
        </p:spPr>
      </p:pic>
      <p:grpSp>
        <p:nvGrpSpPr>
          <p:cNvPr id="26" name="Group 25">
            <a:extLst>
              <a:ext uri="{FF2B5EF4-FFF2-40B4-BE49-F238E27FC236}">
                <a16:creationId xmlns:a16="http://schemas.microsoft.com/office/drawing/2014/main" id="{3BD723DE-5F75-5874-11B3-14089631BCAB}"/>
              </a:ext>
            </a:extLst>
          </p:cNvPr>
          <p:cNvGrpSpPr/>
          <p:nvPr/>
        </p:nvGrpSpPr>
        <p:grpSpPr>
          <a:xfrm>
            <a:off x="754861" y="2456598"/>
            <a:ext cx="5038322" cy="5618957"/>
            <a:chOff x="746381" y="2433692"/>
            <a:chExt cx="4900091" cy="5483965"/>
          </a:xfrm>
        </p:grpSpPr>
        <p:grpSp>
          <p:nvGrpSpPr>
            <p:cNvPr id="9" name="Group 8">
              <a:extLst>
                <a:ext uri="{FF2B5EF4-FFF2-40B4-BE49-F238E27FC236}">
                  <a16:creationId xmlns:a16="http://schemas.microsoft.com/office/drawing/2014/main" id="{9C296E32-BFC7-72E0-F526-0EA44553ED78}"/>
                </a:ext>
              </a:extLst>
            </p:cNvPr>
            <p:cNvGrpSpPr/>
            <p:nvPr/>
          </p:nvGrpSpPr>
          <p:grpSpPr>
            <a:xfrm rot="21008677">
              <a:off x="1929127" y="2433692"/>
              <a:ext cx="3556000" cy="5483965"/>
              <a:chOff x="2273300" y="637435"/>
              <a:chExt cx="3556000" cy="5483965"/>
            </a:xfrm>
          </p:grpSpPr>
          <p:pic>
            <p:nvPicPr>
              <p:cNvPr id="10" name="Picture 9" descr="A hand holding a green board&#10;&#10;Description automatically generated with low confidence">
                <a:extLst>
                  <a:ext uri="{FF2B5EF4-FFF2-40B4-BE49-F238E27FC236}">
                    <a16:creationId xmlns:a16="http://schemas.microsoft.com/office/drawing/2014/main" id="{9F6B42EE-6476-E6B4-592A-FFCCD8F964E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48" b="99779" l="8929" r="90000">
                            <a14:foregroundMark x1="20000" y1="10841" x2="30849" y2="5342"/>
                            <a14:foregroundMark x1="20357" y1="8628" x2="34826" y2="5668"/>
                            <a14:foregroundMark x1="10000" y1="45575" x2="8929" y2="53761"/>
                            <a14:foregroundMark x1="8929" y1="53761" x2="11071" y2="54204"/>
                            <a14:foregroundMark x1="35714" y1="83628" x2="35714" y2="98451"/>
                            <a14:foregroundMark x1="42143" y1="85841" x2="41786" y2="99558"/>
                            <a14:foregroundMark x1="34286" y1="92035" x2="33214" y2="99779"/>
                            <a14:foregroundMark x1="73929" y1="9513" x2="80357" y2="10177"/>
                            <a14:foregroundMark x1="33286" y1="58924" x2="35714" y2="60177"/>
                            <a14:foregroundMark x1="31429" y1="57965" x2="31782" y2="58147"/>
                            <a14:backgroundMark x1="32143" y1="3761" x2="56429" y2="5752"/>
                            <a14:backgroundMark x1="33214" y1="2434" x2="73929" y2="7080"/>
                            <a14:backgroundMark x1="53571" y1="6416" x2="75024" y2="8559"/>
                            <a14:backgroundMark x1="70714" y1="7965" x2="74749" y2="8798"/>
                            <a14:backgroundMark x1="32500" y1="57522" x2="34643" y2="57743"/>
                          </a14:backgroundRemoval>
                        </a14:imgEffect>
                      </a14:imgLayer>
                    </a14:imgProps>
                  </a:ext>
                  <a:ext uri="{28A0092B-C50C-407E-A947-70E740481C1C}">
                    <a14:useLocalDpi xmlns:a14="http://schemas.microsoft.com/office/drawing/2010/main" val="0"/>
                  </a:ext>
                </a:extLst>
              </a:blip>
              <a:srcRect b="4467"/>
              <a:stretch/>
            </p:blipFill>
            <p:spPr>
              <a:xfrm>
                <a:off x="2273300" y="637435"/>
                <a:ext cx="3556000" cy="5483965"/>
              </a:xfrm>
              <a:prstGeom prst="rect">
                <a:avLst/>
              </a:prstGeom>
            </p:spPr>
          </p:pic>
          <p:sp>
            <p:nvSpPr>
              <p:cNvPr id="11" name="Rectangle 10">
                <a:extLst>
                  <a:ext uri="{FF2B5EF4-FFF2-40B4-BE49-F238E27FC236}">
                    <a16:creationId xmlns:a16="http://schemas.microsoft.com/office/drawing/2014/main" id="{4FC2620E-DB42-C9C9-54E2-8396170DCF21}"/>
                  </a:ext>
                </a:extLst>
              </p:cNvPr>
              <p:cNvSpPr/>
              <p:nvPr/>
            </p:nvSpPr>
            <p:spPr>
              <a:xfrm rot="556594">
                <a:off x="2737219" y="876697"/>
                <a:ext cx="711200" cy="2962734"/>
              </a:xfrm>
              <a:prstGeom prst="rect">
                <a:avLst/>
              </a:prstGeom>
              <a:solidFill>
                <a:srgbClr val="72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3" name="Rectangle 12">
                <a:extLst>
                  <a:ext uri="{FF2B5EF4-FFF2-40B4-BE49-F238E27FC236}">
                    <a16:creationId xmlns:a16="http://schemas.microsoft.com/office/drawing/2014/main" id="{B19D624D-24B7-B917-95A7-5C4C91509210}"/>
                  </a:ext>
                </a:extLst>
              </p:cNvPr>
              <p:cNvSpPr/>
              <p:nvPr/>
            </p:nvSpPr>
            <p:spPr>
              <a:xfrm rot="556594">
                <a:off x="4708936" y="1219151"/>
                <a:ext cx="338556" cy="2917536"/>
              </a:xfrm>
              <a:prstGeom prst="rect">
                <a:avLst/>
              </a:prstGeom>
              <a:solidFill>
                <a:srgbClr val="72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4" name="Rectangle 13">
                <a:extLst>
                  <a:ext uri="{FF2B5EF4-FFF2-40B4-BE49-F238E27FC236}">
                    <a16:creationId xmlns:a16="http://schemas.microsoft.com/office/drawing/2014/main" id="{5488540B-01DB-BB75-9278-9491FCDC7672}"/>
                  </a:ext>
                </a:extLst>
              </p:cNvPr>
              <p:cNvSpPr/>
              <p:nvPr/>
            </p:nvSpPr>
            <p:spPr>
              <a:xfrm rot="16750704">
                <a:off x="3942567" y="32339"/>
                <a:ext cx="338556" cy="2310489"/>
              </a:xfrm>
              <a:prstGeom prst="rect">
                <a:avLst/>
              </a:prstGeom>
              <a:solidFill>
                <a:srgbClr val="72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grpSp>
        <p:sp>
          <p:nvSpPr>
            <p:cNvPr id="16" name="Rectangle 15">
              <a:extLst>
                <a:ext uri="{FF2B5EF4-FFF2-40B4-BE49-F238E27FC236}">
                  <a16:creationId xmlns:a16="http://schemas.microsoft.com/office/drawing/2014/main" id="{C534815A-2DF6-C1E6-851D-1DC1CFF4EB64}"/>
                </a:ext>
              </a:extLst>
            </p:cNvPr>
            <p:cNvSpPr/>
            <p:nvPr/>
          </p:nvSpPr>
          <p:spPr>
            <a:xfrm rot="4074">
              <a:off x="746381" y="2820829"/>
              <a:ext cx="1556611" cy="3006820"/>
            </a:xfrm>
            <a:prstGeom prst="rect">
              <a:avLst/>
            </a:prstGeom>
            <a:solidFill>
              <a:srgbClr val="72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7" name="Rectangle 16">
              <a:extLst>
                <a:ext uri="{FF2B5EF4-FFF2-40B4-BE49-F238E27FC236}">
                  <a16:creationId xmlns:a16="http://schemas.microsoft.com/office/drawing/2014/main" id="{90B43C84-35BF-F8AF-57B0-D71CE295FE8C}"/>
                </a:ext>
              </a:extLst>
            </p:cNvPr>
            <p:cNvSpPr/>
            <p:nvPr/>
          </p:nvSpPr>
          <p:spPr>
            <a:xfrm rot="4074">
              <a:off x="4217835" y="2812873"/>
              <a:ext cx="1428637" cy="2990377"/>
            </a:xfrm>
            <a:prstGeom prst="rect">
              <a:avLst/>
            </a:prstGeom>
            <a:solidFill>
              <a:srgbClr val="72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8" name="Rectangle 17">
              <a:extLst>
                <a:ext uri="{FF2B5EF4-FFF2-40B4-BE49-F238E27FC236}">
                  <a16:creationId xmlns:a16="http://schemas.microsoft.com/office/drawing/2014/main" id="{3E10532D-E50F-6D30-5EFB-1A7CB25E7D69}"/>
                </a:ext>
              </a:extLst>
            </p:cNvPr>
            <p:cNvSpPr/>
            <p:nvPr/>
          </p:nvSpPr>
          <p:spPr>
            <a:xfrm rot="5396162">
              <a:off x="2624992" y="558129"/>
              <a:ext cx="1143051" cy="4896318"/>
            </a:xfrm>
            <a:prstGeom prst="rect">
              <a:avLst/>
            </a:prstGeom>
            <a:solidFill>
              <a:srgbClr val="72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grpSp>
      <p:grpSp>
        <p:nvGrpSpPr>
          <p:cNvPr id="23" name="Group 22">
            <a:extLst>
              <a:ext uri="{FF2B5EF4-FFF2-40B4-BE49-F238E27FC236}">
                <a16:creationId xmlns:a16="http://schemas.microsoft.com/office/drawing/2014/main" id="{79BC7F86-1F83-D882-17C5-A09BBBD3CBA1}"/>
              </a:ext>
            </a:extLst>
          </p:cNvPr>
          <p:cNvGrpSpPr/>
          <p:nvPr/>
        </p:nvGrpSpPr>
        <p:grpSpPr>
          <a:xfrm rot="577222">
            <a:off x="6036358" y="2258264"/>
            <a:ext cx="5243748" cy="5516377"/>
            <a:chOff x="6526978" y="2078054"/>
            <a:chExt cx="5243748" cy="5516377"/>
          </a:xfrm>
        </p:grpSpPr>
        <p:pic>
          <p:nvPicPr>
            <p:cNvPr id="15" name="Picture 14" descr="A picture containing logo&#10;&#10;Description automatically generated">
              <a:extLst>
                <a:ext uri="{FF2B5EF4-FFF2-40B4-BE49-F238E27FC236}">
                  <a16:creationId xmlns:a16="http://schemas.microsoft.com/office/drawing/2014/main" id="{928CB88D-7C62-4C49-2AE5-60D504B92B2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109" b="99741" l="9967" r="89701">
                          <a14:foregroundMark x1="19103" y1="9585" x2="49003" y2="7513"/>
                          <a14:foregroundMark x1="49003" y1="7513" x2="61130" y2="3497"/>
                          <a14:foregroundMark x1="61130" y1="3497" x2="71927" y2="9197"/>
                          <a14:foregroundMark x1="71927" y1="9197" x2="78571" y2="26943"/>
                          <a14:foregroundMark x1="47342" y1="4793" x2="74086" y2="3238"/>
                          <a14:foregroundMark x1="74086" y1="3238" x2="75249" y2="9585"/>
                          <a14:foregroundMark x1="51267" y1="66217" x2="64120" y2="91580"/>
                          <a14:foregroundMark x1="64618" y1="70725" x2="67608" y2="94430"/>
                          <a14:foregroundMark x1="67608" y1="94430" x2="69103" y2="98057"/>
                          <a14:foregroundMark x1="67940" y1="79016" x2="71927" y2="99741"/>
                          <a14:foregroundMark x1="66279" y1="68135" x2="74044" y2="95494"/>
                          <a14:backgroundMark x1="74917" y1="95337" x2="76246" y2="99741"/>
                          <a14:backgroundMark x1="48339" y1="66062" x2="49668" y2="65803"/>
                          <a14:backgroundMark x1="49336" y1="65803" x2="50332" y2="65285"/>
                          <a14:backgroundMark x1="49336" y1="66580" x2="50664" y2="66839"/>
                        </a14:backgroundRemoval>
                      </a14:imgEffect>
                    </a14:imgLayer>
                  </a14:imgProps>
                </a:ext>
                <a:ext uri="{28A0092B-C50C-407E-A947-70E740481C1C}">
                  <a14:useLocalDpi xmlns:a14="http://schemas.microsoft.com/office/drawing/2010/main" val="0"/>
                </a:ext>
              </a:extLst>
            </a:blip>
            <a:stretch>
              <a:fillRect/>
            </a:stretch>
          </p:blipFill>
          <p:spPr>
            <a:xfrm>
              <a:off x="6526978" y="2692231"/>
              <a:ext cx="3822700" cy="4902200"/>
            </a:xfrm>
            <a:prstGeom prst="rect">
              <a:avLst/>
            </a:prstGeom>
          </p:spPr>
        </p:pic>
        <p:sp>
          <p:nvSpPr>
            <p:cNvPr id="20" name="Rectangle 19">
              <a:extLst>
                <a:ext uri="{FF2B5EF4-FFF2-40B4-BE49-F238E27FC236}">
                  <a16:creationId xmlns:a16="http://schemas.microsoft.com/office/drawing/2014/main" id="{80BF6491-C9B1-4D41-B6CE-CC9AE3DEDDCE}"/>
                </a:ext>
              </a:extLst>
            </p:cNvPr>
            <p:cNvSpPr/>
            <p:nvPr/>
          </p:nvSpPr>
          <p:spPr>
            <a:xfrm rot="21027332">
              <a:off x="9492747" y="2078054"/>
              <a:ext cx="2277979" cy="3414573"/>
            </a:xfrm>
            <a:prstGeom prst="rect">
              <a:avLst/>
            </a:prstGeom>
            <a:solidFill>
              <a:srgbClr val="E14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21" name="Rectangle 20">
              <a:extLst>
                <a:ext uri="{FF2B5EF4-FFF2-40B4-BE49-F238E27FC236}">
                  <a16:creationId xmlns:a16="http://schemas.microsoft.com/office/drawing/2014/main" id="{490D20A1-8DC4-E9C0-B877-DCC0BA9F02BF}"/>
                </a:ext>
              </a:extLst>
            </p:cNvPr>
            <p:cNvSpPr/>
            <p:nvPr/>
          </p:nvSpPr>
          <p:spPr>
            <a:xfrm rot="15634866">
              <a:off x="8486534" y="333418"/>
              <a:ext cx="1161667" cy="5036731"/>
            </a:xfrm>
            <a:prstGeom prst="rect">
              <a:avLst/>
            </a:prstGeom>
            <a:solidFill>
              <a:srgbClr val="E14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22" name="Rectangle 21">
              <a:extLst>
                <a:ext uri="{FF2B5EF4-FFF2-40B4-BE49-F238E27FC236}">
                  <a16:creationId xmlns:a16="http://schemas.microsoft.com/office/drawing/2014/main" id="{402758F7-8E21-0827-510A-8F4AFBF123FF}"/>
                </a:ext>
              </a:extLst>
            </p:cNvPr>
            <p:cNvSpPr/>
            <p:nvPr/>
          </p:nvSpPr>
          <p:spPr>
            <a:xfrm rot="21016642">
              <a:off x="6780684" y="2663961"/>
              <a:ext cx="589068" cy="3441606"/>
            </a:xfrm>
            <a:prstGeom prst="rect">
              <a:avLst/>
            </a:prstGeom>
            <a:solidFill>
              <a:srgbClr val="E14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grpSp>
      <p:sp>
        <p:nvSpPr>
          <p:cNvPr id="3" name="TextBox 27">
            <a:extLst>
              <a:ext uri="{FF2B5EF4-FFF2-40B4-BE49-F238E27FC236}">
                <a16:creationId xmlns:a16="http://schemas.microsoft.com/office/drawing/2014/main" id="{98C57DBB-755B-C61B-C1D8-FBC42BE8690C}"/>
              </a:ext>
            </a:extLst>
          </p:cNvPr>
          <p:cNvSpPr txBox="1"/>
          <p:nvPr/>
        </p:nvSpPr>
        <p:spPr>
          <a:xfrm>
            <a:off x="647144" y="3429173"/>
            <a:ext cx="5040785" cy="584775"/>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dirty="0">
                <a:solidFill>
                  <a:schemeClr val="bg2">
                    <a:lumMod val="25000"/>
                  </a:schemeClr>
                </a:solidFill>
                <a:effectLst>
                  <a:outerShdw blurRad="50800" dist="38100" dir="8100000" algn="tr" rotWithShape="0">
                    <a:prstClr val="black">
                      <a:alpha val="40000"/>
                    </a:prstClr>
                  </a:outerShdw>
                </a:effectLst>
                <a:latin typeface="Arial Black"/>
              </a:rPr>
              <a:t>Svar 1</a:t>
            </a:r>
            <a:endParaRPr lang="nb-NO" dirty="0"/>
          </a:p>
        </p:txBody>
      </p:sp>
      <p:sp>
        <p:nvSpPr>
          <p:cNvPr id="24" name="TextBox 27">
            <a:extLst>
              <a:ext uri="{FF2B5EF4-FFF2-40B4-BE49-F238E27FC236}">
                <a16:creationId xmlns:a16="http://schemas.microsoft.com/office/drawing/2014/main" id="{A3F2CEBD-44F7-23FF-95B8-50177397F95B}"/>
              </a:ext>
            </a:extLst>
          </p:cNvPr>
          <p:cNvSpPr txBox="1"/>
          <p:nvPr/>
        </p:nvSpPr>
        <p:spPr>
          <a:xfrm>
            <a:off x="6318495" y="3426214"/>
            <a:ext cx="5040785" cy="584775"/>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dirty="0">
                <a:solidFill>
                  <a:schemeClr val="bg2">
                    <a:lumMod val="25000"/>
                  </a:schemeClr>
                </a:solidFill>
                <a:effectLst>
                  <a:outerShdw blurRad="50800" dist="38100" dir="8100000" algn="tr" rotWithShape="0">
                    <a:prstClr val="black">
                      <a:alpha val="40000"/>
                    </a:prstClr>
                  </a:outerShdw>
                </a:effectLst>
                <a:latin typeface="Arial Black"/>
              </a:rPr>
              <a:t>Svar 2</a:t>
            </a:r>
            <a:endParaRPr lang="nb-NO" dirty="0"/>
          </a:p>
        </p:txBody>
      </p:sp>
    </p:spTree>
    <p:extLst>
      <p:ext uri="{BB962C8B-B14F-4D97-AF65-F5344CB8AC3E}">
        <p14:creationId xmlns:p14="http://schemas.microsoft.com/office/powerpoint/2010/main" val="1747454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9C8B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616FE5-82F8-FE14-D980-C5E9A798944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833" b="98750" l="10000" r="90000">
                        <a14:foregroundMark x1="33984" y1="68750" x2="33438" y2="77188"/>
                        <a14:foregroundMark x1="33438" y1="77188" x2="41250" y2="82708"/>
                        <a14:foregroundMark x1="52199" y1="84331" x2="54316" y2="84645"/>
                        <a14:foregroundMark x1="46522" y1="83490" x2="49553" y2="83939"/>
                        <a14:foregroundMark x1="41250" y1="82708" x2="43812" y2="83088"/>
                        <a14:foregroundMark x1="56968" y1="84315" x2="65156" y2="83021"/>
                        <a14:foregroundMark x1="65156" y1="83021" x2="67031" y2="77500"/>
                        <a14:foregroundMark x1="67031" y1="77500" x2="65625" y2="71875"/>
                        <a14:foregroundMark x1="65625" y1="71875" x2="62500" y2="67083"/>
                        <a14:foregroundMark x1="62500" y1="67083" x2="58828" y2="65313"/>
                        <a14:foregroundMark x1="28438" y1="74583" x2="25781" y2="87708"/>
                        <a14:foregroundMark x1="25781" y1="87708" x2="27891" y2="94063"/>
                        <a14:foregroundMark x1="27891" y1="94063" x2="36172" y2="94792"/>
                        <a14:foregroundMark x1="36172" y1="94792" x2="60234" y2="93021"/>
                        <a14:foregroundMark x1="60234" y1="93021" x2="71641" y2="94063"/>
                        <a14:foregroundMark x1="71641" y1="94063" x2="74766" y2="90938"/>
                        <a14:foregroundMark x1="74766" y1="90938" x2="67109" y2="71979"/>
                        <a14:foregroundMark x1="25625" y1="77188" x2="25471" y2="77824"/>
                        <a14:foregroundMark x1="35625" y1="72604" x2="39063" y2="79167"/>
                        <a14:foregroundMark x1="39063" y1="79167" x2="38281" y2="73438"/>
                        <a14:foregroundMark x1="38281" y1="73438" x2="34688" y2="70000"/>
                        <a14:foregroundMark x1="34688" y1="70000" x2="34453" y2="70000"/>
                        <a14:foregroundMark x1="37891" y1="83542" x2="33672" y2="84375"/>
                        <a14:foregroundMark x1="33672" y1="84375" x2="37109" y2="86979"/>
                        <a14:foregroundMark x1="37109" y1="86979" x2="40156" y2="85104"/>
                        <a14:foregroundMark x1="41719" y1="80208" x2="43828" y2="83542"/>
                        <a14:foregroundMark x1="37344" y1="81771" x2="37344" y2="87188"/>
                        <a14:foregroundMark x1="33984" y1="81979" x2="33125" y2="85625"/>
                        <a14:foregroundMark x1="30625" y1="82604" x2="29766" y2="85417"/>
                        <a14:foregroundMark x1="27891" y1="82813" x2="28125" y2="86354"/>
                        <a14:foregroundMark x1="30625" y1="84167" x2="31016" y2="85833"/>
                        <a14:foregroundMark x1="23047" y1="94375" x2="26953" y2="98438"/>
                        <a14:foregroundMark x1="26953" y1="98438" x2="45547" y2="98750"/>
                        <a14:foregroundMark x1="45547" y1="98750" x2="45234" y2="94063"/>
                        <a14:foregroundMark x1="65234" y1="12500" x2="60938" y2="12292"/>
                        <a14:foregroundMark x1="60938" y1="12292" x2="59609" y2="12812"/>
                        <a14:foregroundMark x1="45000" y1="20729" x2="46875" y2="22813"/>
                        <a14:foregroundMark x1="25625" y1="78125" x2="24453" y2="83333"/>
                        <a14:foregroundMark x1="24453" y1="83333" x2="27344" y2="85313"/>
                        <a14:foregroundMark x1="24063" y1="85938" x2="24063" y2="84792"/>
                        <a14:foregroundMark x1="24453" y1="86146" x2="25156" y2="84792"/>
                        <a14:foregroundMark x1="24844" y1="84375" x2="23828" y2="90208"/>
                        <a14:foregroundMark x1="23828" y1="90208" x2="25000" y2="90208"/>
                        <a14:foregroundMark x1="62774" y1="11603" x2="65547" y2="13333"/>
                        <a14:foregroundMark x1="55079" y1="14626" x2="54375" y2="15313"/>
                        <a14:foregroundMark x1="54063" y1="15417" x2="54586" y2="14856"/>
                        <a14:foregroundMark x1="61953" y1="11039" x2="65000" y2="11771"/>
                        <a14:foregroundMark x1="65000" y1="11771" x2="66760" y2="15743"/>
                        <a14:foregroundMark x1="67344" y1="27292" x2="66831" y2="28158"/>
                        <a14:foregroundMark x1="65724" y1="32547" x2="64609" y2="34063"/>
                        <a14:foregroundMark x1="54219" y1="14792" x2="57891" y2="11667"/>
                        <a14:foregroundMark x1="57891" y1="11667" x2="62031" y2="11250"/>
                        <a14:foregroundMark x1="62031" y1="11250" x2="63438" y2="11771"/>
                        <a14:foregroundMark x1="66016" y1="13333" x2="66603" y2="15779"/>
                        <a14:foregroundMark x1="67266" y1="19276" x2="67266" y2="20729"/>
                        <a14:foregroundMark x1="67033" y1="19330" x2="67266" y2="20417"/>
                        <a14:foregroundMark x1="66172" y1="15313" x2="66288" y2="15853"/>
                        <a14:foregroundMark x1="67266" y1="20417" x2="67292" y2="19270"/>
                        <a14:foregroundMark x1="66016" y1="24896" x2="67891" y2="28125"/>
                        <a14:foregroundMark x1="67734" y1="28438" x2="66563" y2="28750"/>
                        <a14:foregroundMark x1="67656" y1="28229" x2="66328" y2="28750"/>
                        <a14:foregroundMark x1="65781" y1="31771" x2="66953" y2="28958"/>
                        <a14:foregroundMark x1="54444" y1="14792" x2="54844" y2="13750"/>
                        <a14:foregroundMark x1="54088" y1="15721" x2="54444" y2="14792"/>
                        <a14:foregroundMark x1="54844" y1="13750" x2="56953" y2="12812"/>
                        <a14:foregroundMark x1="28984" y1="16875" x2="29622" y2="15503"/>
                        <a14:foregroundMark x1="45781" y1="23854" x2="45391" y2="24375"/>
                        <a14:foregroundMark x1="30781" y1="13854" x2="31875" y2="13542"/>
                        <a14:foregroundMark x1="31016" y1="13542" x2="30625" y2="14375"/>
                        <a14:foregroundMark x1="38001" y1="12001" x2="38516" y2="13125"/>
                        <a14:foregroundMark x1="39609" y1="13333" x2="40625" y2="13021"/>
                        <a14:foregroundMark x1="39766" y1="12604" x2="41719" y2="11979"/>
                        <a14:backgroundMark x1="57266" y1="71458" x2="57031" y2="82188"/>
                        <a14:backgroundMark x1="57031" y1="82188" x2="55156" y2="82292"/>
                        <a14:backgroundMark x1="25547" y1="73021" x2="25547" y2="73021"/>
                        <a14:backgroundMark x1="25156" y1="73333" x2="25156" y2="73333"/>
                        <a14:backgroundMark x1="24766" y1="72813" x2="25391" y2="72813"/>
                        <a14:backgroundMark x1="25156" y1="74583" x2="25156" y2="74583"/>
                        <a14:backgroundMark x1="24453" y1="74792" x2="25547" y2="74896"/>
                        <a14:backgroundMark x1="24453" y1="74167" x2="25547" y2="76875"/>
                        <a14:backgroundMark x1="54063" y1="13646" x2="54063" y2="13646"/>
                        <a14:backgroundMark x1="54453" y1="13125" x2="54453" y2="13125"/>
                        <a14:backgroundMark x1="53984" y1="13854" x2="54658" y2="13540"/>
                        <a14:backgroundMark x1="64334" y1="10218" x2="65234" y2="10313"/>
                        <a14:backgroundMark x1="68281" y1="12812" x2="68281" y2="12812"/>
                        <a14:backgroundMark x1="67451" y1="20348" x2="67827" y2="25131"/>
                        <a14:backgroundMark x1="68277" y1="29934" x2="66719" y2="32083"/>
                        <a14:backgroundMark x1="68984" y1="28958" x2="68484" y2="29648"/>
                        <a14:backgroundMark x1="68672" y1="28646" x2="67656" y2="28750"/>
                        <a14:backgroundMark x1="67656" y1="28646" x2="66172" y2="32813"/>
                        <a14:backgroundMark x1="53672" y1="14896" x2="53672" y2="14896"/>
                        <a14:backgroundMark x1="53047" y1="19479" x2="53047" y2="17708"/>
                        <a14:backgroundMark x1="53047" y1="19167" x2="52891" y2="16979"/>
                        <a14:backgroundMark x1="53125" y1="18125" x2="53125" y2="18125"/>
                        <a14:backgroundMark x1="52656" y1="15833" x2="53516" y2="18229"/>
                        <a14:backgroundMark x1="53984" y1="14792" x2="53984" y2="14792"/>
                        <a14:backgroundMark x1="53516" y1="15833" x2="54219" y2="14063"/>
                        <a14:backgroundMark x1="67266" y1="15625" x2="67734" y2="19167"/>
                        <a14:backgroundMark x1="27891" y1="16979" x2="29767" y2="13736"/>
                        <a14:backgroundMark x1="29879" y1="13819" x2="28438" y2="16667"/>
                        <a14:backgroundMark x1="30547" y1="12500" x2="30292" y2="13003"/>
                        <a14:backgroundMark x1="32734" y1="13542" x2="32734" y2="13542"/>
                        <a14:backgroundMark x1="39219" y1="12500" x2="38984" y2="13333"/>
                        <a14:backgroundMark x1="32173" y1="12835" x2="35938" y2="10729"/>
                        <a14:backgroundMark x1="28672" y1="14792" x2="30107" y2="13989"/>
                        <a14:backgroundMark x1="41518" y1="12462" x2="43984" y2="13229"/>
                        <a14:backgroundMark x1="39477" y1="11829" x2="38722" y2="11594"/>
                        <a14:backgroundMark x1="35938" y1="10729" x2="37644" y2="11259"/>
                        <a14:backgroundMark x1="43984" y1="13229" x2="47656" y2="19479"/>
                        <a14:backgroundMark x1="44063" y1="11458" x2="46875" y2="14792"/>
                        <a14:backgroundMark x1="46953" y1="20729" x2="47500" y2="19688"/>
                        <a14:backgroundMark x1="32266" y1="11042" x2="32221" y2="10436"/>
                        <a14:backgroundMark x1="37109" y1="10833" x2="37656" y2="11250"/>
                        <a14:backgroundMark x1="37734" y1="11458" x2="37734" y2="12292"/>
                        <a14:backgroundMark x1="37500" y1="11250" x2="37891" y2="12083"/>
                        <a14:backgroundMark x1="30391" y1="14375" x2="30391" y2="14375"/>
                        <a14:backgroundMark x1="30547" y1="14375" x2="29609" y2="14583"/>
                        <a14:backgroundMark x1="51016" y1="33333" x2="47266" y2="35938"/>
                        <a14:backgroundMark x1="47266" y1="35938" x2="44375" y2="39688"/>
                        <a14:backgroundMark x1="44375" y1="39688" x2="44375" y2="44896"/>
                        <a14:backgroundMark x1="44375" y1="44896" x2="50391" y2="52083"/>
                        <a14:backgroundMark x1="50391" y1="52083" x2="50469" y2="57917"/>
                        <a14:backgroundMark x1="50469" y1="57917" x2="51953" y2="61979"/>
                        <a14:backgroundMark x1="46172" y1="35313" x2="49844" y2="46563"/>
                        <a14:backgroundMark x1="49844" y1="46563" x2="51953" y2="44271"/>
                        <a14:backgroundMark x1="49609" y1="36667" x2="50625" y2="43021"/>
                        <a14:backgroundMark x1="50625" y1="43021" x2="52656" y2="44063"/>
                        <a14:backgroundMark x1="50625" y1="36354" x2="51797" y2="41875"/>
                        <a14:backgroundMark x1="51797" y1="41875" x2="52344" y2="41250"/>
                        <a14:backgroundMark x1="50156" y1="35104" x2="52656" y2="39271"/>
                        <a14:backgroundMark x1="52656" y1="39271" x2="53438" y2="39688"/>
                        <a14:backgroundMark x1="50000" y1="34583" x2="54688" y2="34896"/>
                        <a14:backgroundMark x1="54688" y1="34896" x2="56953" y2="39479"/>
                        <a14:backgroundMark x1="56953" y1="39479" x2="57109" y2="45521"/>
                        <a14:backgroundMark x1="57109" y1="45521" x2="55156" y2="57083"/>
                        <a14:backgroundMark x1="55156" y1="57083" x2="55703" y2="87917"/>
                        <a14:backgroundMark x1="55703" y1="87917" x2="56172" y2="88646"/>
                        <a14:backgroundMark x1="50234" y1="55833" x2="51563" y2="66979"/>
                        <a14:backgroundMark x1="51563" y1="66979" x2="50625" y2="90417"/>
                        <a14:backgroundMark x1="50625" y1="90417" x2="55156" y2="90000"/>
                        <a14:backgroundMark x1="55156" y1="90000" x2="59062" y2="70417"/>
                        <a14:backgroundMark x1="59062" y1="70417" x2="58047" y2="67604"/>
                        <a14:backgroundMark x1="44063" y1="70521" x2="45234" y2="84063"/>
                        <a14:backgroundMark x1="50156" y1="90521" x2="50156" y2="90521"/>
                      </a14:backgroundRemoval>
                    </a14:imgEffect>
                  </a14:imgLayer>
                </a14:imgProps>
              </a:ext>
              <a:ext uri="{28A0092B-C50C-407E-A947-70E740481C1C}">
                <a14:useLocalDpi xmlns:a14="http://schemas.microsoft.com/office/drawing/2010/main" val="0"/>
              </a:ext>
            </a:extLst>
          </a:blip>
          <a:srcRect t="6513" r="48027" b="18501"/>
          <a:stretch/>
        </p:blipFill>
        <p:spPr>
          <a:xfrm>
            <a:off x="5630798" y="1282"/>
            <a:ext cx="6336612" cy="6856718"/>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id="{A4091842-5FB1-4F4E-6272-E9049EA1158A}"/>
              </a:ext>
            </a:extLst>
          </p:cNvPr>
          <p:cNvSpPr txBox="1"/>
          <p:nvPr/>
        </p:nvSpPr>
        <p:spPr>
          <a:xfrm>
            <a:off x="1299410" y="1641989"/>
            <a:ext cx="6657474" cy="4708981"/>
          </a:xfrm>
          <a:prstGeom prst="rect">
            <a:avLst/>
          </a:prstGeom>
          <a:noFill/>
        </p:spPr>
        <p:txBody>
          <a:bodyPr wrap="square" lIns="91440" tIns="45720" rIns="91440" bIns="45720" anchor="t">
            <a:spAutoFit/>
          </a:bodyPr>
          <a:lstStyle/>
          <a:p>
            <a:r>
              <a:rPr lang="da-DK" sz="2000" dirty="0">
                <a:solidFill>
                  <a:srgbClr val="1B1B27"/>
                </a:solidFill>
                <a:latin typeface="Arial" panose="020B0604020202020204" pitchFamily="34" charset="0"/>
                <a:cs typeface="Arial" panose="020B0604020202020204" pitchFamily="34" charset="0"/>
              </a:rPr>
              <a:t>1. Fårehyrden David,</a:t>
            </a:r>
          </a:p>
          <a:p>
            <a:r>
              <a:rPr lang="da-DK" sz="2000" dirty="0">
                <a:solidFill>
                  <a:srgbClr val="1B1B27"/>
                </a:solidFill>
                <a:latin typeface="Arial" panose="020B0604020202020204" pitchFamily="34" charset="0"/>
                <a:cs typeface="Arial" panose="020B0604020202020204" pitchFamily="34" charset="0"/>
              </a:rPr>
              <a:t>Han var ikke bange</a:t>
            </a:r>
          </a:p>
          <a:p>
            <a:r>
              <a:rPr lang="da-DK" sz="2000" dirty="0">
                <a:solidFill>
                  <a:srgbClr val="1B1B27"/>
                </a:solidFill>
                <a:latin typeface="Arial" panose="020B0604020202020204" pitchFamily="34" charset="0"/>
                <a:cs typeface="Arial" panose="020B0604020202020204" pitchFamily="34" charset="0"/>
              </a:rPr>
              <a:t>Gjorde sig en slynge,</a:t>
            </a:r>
          </a:p>
          <a:p>
            <a:r>
              <a:rPr lang="da-DK" sz="2000" dirty="0">
                <a:solidFill>
                  <a:srgbClr val="1B1B27"/>
                </a:solidFill>
                <a:latin typeface="Arial" panose="020B0604020202020204" pitchFamily="34" charset="0"/>
                <a:cs typeface="Arial" panose="020B0604020202020204" pitchFamily="34" charset="0"/>
              </a:rPr>
              <a:t>Og bad til Gud og sang</a:t>
            </a:r>
          </a:p>
          <a:p>
            <a:r>
              <a:rPr lang="da-DK" sz="2000" dirty="0">
                <a:solidFill>
                  <a:srgbClr val="1B1B27"/>
                </a:solidFill>
                <a:latin typeface="Arial" panose="020B0604020202020204" pitchFamily="34" charset="0"/>
                <a:cs typeface="Arial" panose="020B0604020202020204" pitchFamily="34" charset="0"/>
              </a:rPr>
              <a:t>Lille og foragtet,</a:t>
            </a:r>
          </a:p>
          <a:p>
            <a:r>
              <a:rPr lang="da-DK" sz="2000" dirty="0">
                <a:solidFill>
                  <a:srgbClr val="1B1B27"/>
                </a:solidFill>
                <a:latin typeface="Arial"/>
                <a:cs typeface="Arial"/>
              </a:rPr>
              <a:t>Men troen havde han fået</a:t>
            </a:r>
            <a:endParaRPr lang="da-DK" sz="2000" dirty="0">
              <a:solidFill>
                <a:srgbClr val="1B1B27"/>
              </a:solidFill>
              <a:latin typeface="Arial" panose="020B0604020202020204" pitchFamily="34" charset="0"/>
              <a:cs typeface="Arial" panose="020B0604020202020204" pitchFamily="34" charset="0"/>
            </a:endParaRPr>
          </a:p>
          <a:p>
            <a:r>
              <a:rPr lang="da-DK" sz="2000" dirty="0">
                <a:solidFill>
                  <a:srgbClr val="1B1B27"/>
                </a:solidFill>
                <a:latin typeface="Arial"/>
                <a:cs typeface="Arial"/>
              </a:rPr>
              <a:t>Så tog han op fem sten og</a:t>
            </a:r>
            <a:endParaRPr lang="da-DK" sz="2000" dirty="0">
              <a:solidFill>
                <a:srgbClr val="1B1B27"/>
              </a:solidFill>
              <a:latin typeface="Arial" panose="020B0604020202020204" pitchFamily="34" charset="0"/>
              <a:cs typeface="Arial" panose="020B0604020202020204" pitchFamily="34" charset="0"/>
            </a:endParaRPr>
          </a:p>
          <a:p>
            <a:r>
              <a:rPr lang="da-DK" sz="2000" dirty="0">
                <a:solidFill>
                  <a:srgbClr val="1B1B27"/>
                </a:solidFill>
                <a:latin typeface="Arial"/>
                <a:cs typeface="Arial"/>
              </a:rPr>
              <a:t>Gik mod Goliat</a:t>
            </a:r>
          </a:p>
          <a:p>
            <a:endParaRPr lang="da-DK" sz="2000" dirty="0">
              <a:solidFill>
                <a:srgbClr val="1B1B27"/>
              </a:solidFill>
              <a:latin typeface="Arial" panose="020B0604020202020204" pitchFamily="34" charset="0"/>
              <a:cs typeface="Arial" panose="020B0604020202020204" pitchFamily="34" charset="0"/>
            </a:endParaRPr>
          </a:p>
          <a:p>
            <a:r>
              <a:rPr lang="da-DK" sz="2000" i="1" dirty="0">
                <a:solidFill>
                  <a:srgbClr val="1B1B27"/>
                </a:solidFill>
                <a:latin typeface="Arial" panose="020B0604020202020204" pitchFamily="34" charset="0"/>
                <a:cs typeface="Arial" panose="020B0604020202020204" pitchFamily="34" charset="0"/>
              </a:rPr>
              <a:t>/: En lille sten i slyngen tog</a:t>
            </a:r>
          </a:p>
          <a:p>
            <a:r>
              <a:rPr lang="da-DK" sz="2000" i="1" dirty="0">
                <a:solidFill>
                  <a:srgbClr val="1B1B27"/>
                </a:solidFill>
                <a:latin typeface="Arial" panose="020B0604020202020204" pitchFamily="34" charset="0"/>
                <a:cs typeface="Arial" panose="020B0604020202020204" pitchFamily="34" charset="0"/>
              </a:rPr>
              <a:t>og den gik rundt og rundt :/</a:t>
            </a:r>
          </a:p>
          <a:p>
            <a:r>
              <a:rPr lang="da-DK" sz="2000" i="1" dirty="0">
                <a:solidFill>
                  <a:srgbClr val="1B1B27"/>
                </a:solidFill>
                <a:latin typeface="Arial" panose="020B0604020202020204" pitchFamily="34" charset="0"/>
                <a:cs typeface="Arial" panose="020B0604020202020204" pitchFamily="34" charset="0"/>
              </a:rPr>
              <a:t>Og rundt og rundt og rundt og rundt</a:t>
            </a:r>
          </a:p>
          <a:p>
            <a:r>
              <a:rPr lang="da-DK" sz="2000" i="1" dirty="0">
                <a:solidFill>
                  <a:srgbClr val="1B1B27"/>
                </a:solidFill>
                <a:latin typeface="Arial" panose="020B0604020202020204" pitchFamily="34" charset="0"/>
                <a:cs typeface="Arial" panose="020B0604020202020204" pitchFamily="34" charset="0"/>
              </a:rPr>
              <a:t>og rundt og rundt og rundt</a:t>
            </a:r>
          </a:p>
          <a:p>
            <a:r>
              <a:rPr lang="da-DK" sz="2000" i="1" dirty="0">
                <a:solidFill>
                  <a:srgbClr val="1B1B27"/>
                </a:solidFill>
                <a:latin typeface="Arial"/>
                <a:cs typeface="Arial"/>
              </a:rPr>
              <a:t>En sten igennem luften fór – (fløjte)</a:t>
            </a:r>
          </a:p>
          <a:p>
            <a:r>
              <a:rPr lang="da-DK" sz="2000" i="1" dirty="0">
                <a:solidFill>
                  <a:srgbClr val="1B1B27"/>
                </a:solidFill>
                <a:latin typeface="Arial" panose="020B0604020202020204" pitchFamily="34" charset="0"/>
                <a:cs typeface="Arial" panose="020B0604020202020204" pitchFamily="34" charset="0"/>
              </a:rPr>
              <a:t>Og kæmpen faldt til jord.</a:t>
            </a:r>
          </a:p>
        </p:txBody>
      </p:sp>
      <p:sp>
        <p:nvSpPr>
          <p:cNvPr id="10" name="TekstSylinder 1">
            <a:extLst>
              <a:ext uri="{FF2B5EF4-FFF2-40B4-BE49-F238E27FC236}">
                <a16:creationId xmlns:a16="http://schemas.microsoft.com/office/drawing/2014/main" id="{9CC60744-E607-900D-5DAF-F03EB236BFCE}"/>
              </a:ext>
            </a:extLst>
          </p:cNvPr>
          <p:cNvSpPr txBox="1"/>
          <p:nvPr/>
        </p:nvSpPr>
        <p:spPr>
          <a:xfrm>
            <a:off x="0" y="524632"/>
            <a:ext cx="9577137"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4800" b="1" dirty="0">
                <a:ln w="9525">
                  <a:solidFill>
                    <a:srgbClr val="2E3558"/>
                  </a:solidFill>
                  <a:prstDash val="solid"/>
                </a:ln>
                <a:solidFill>
                  <a:schemeClr val="accent2">
                    <a:lumMod val="75000"/>
                  </a:schemeClr>
                </a:solidFill>
                <a:effectLst>
                  <a:outerShdw blurRad="50800" dist="38100" dir="5400000" algn="t" rotWithShape="0">
                    <a:prstClr val="black">
                      <a:alpha val="40000"/>
                    </a:prstClr>
                  </a:outerShdw>
                </a:effectLst>
                <a:latin typeface="Helvetica Neue" panose="02000503000000020004" pitchFamily="2" charset="0"/>
                <a:ea typeface="Helvetica Neue" panose="02000503000000020004" pitchFamily="2" charset="0"/>
                <a:cs typeface="Helvetica Neue" panose="02000503000000020004" pitchFamily="2" charset="0"/>
              </a:rPr>
              <a:t>FMB 351: Fårehyrden David</a:t>
            </a:r>
          </a:p>
        </p:txBody>
      </p:sp>
      <p:pic>
        <p:nvPicPr>
          <p:cNvPr id="12" name="Picture 1" descr="Shape&#10;&#10;Description automatically generated with medium confidence">
            <a:extLst>
              <a:ext uri="{FF2B5EF4-FFF2-40B4-BE49-F238E27FC236}">
                <a16:creationId xmlns:a16="http://schemas.microsoft.com/office/drawing/2014/main" id="{73032585-944E-0BF2-13C7-51B82D325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5458" y="0"/>
            <a:ext cx="13400649" cy="7537865"/>
          </a:xfrm>
          <a:prstGeom prst="rect">
            <a:avLst/>
          </a:prstGeom>
        </p:spPr>
      </p:pic>
    </p:spTree>
    <p:extLst>
      <p:ext uri="{BB962C8B-B14F-4D97-AF65-F5344CB8AC3E}">
        <p14:creationId xmlns:p14="http://schemas.microsoft.com/office/powerpoint/2010/main" val="1728332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9C8B5"/>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CD27FF3-F99C-8DE9-8CC3-72326712B213}"/>
              </a:ext>
            </a:extLst>
          </p:cNvPr>
          <p:cNvGrpSpPr/>
          <p:nvPr/>
        </p:nvGrpSpPr>
        <p:grpSpPr>
          <a:xfrm>
            <a:off x="-508703" y="1332246"/>
            <a:ext cx="13487326" cy="7489908"/>
            <a:chOff x="-508703" y="1332246"/>
            <a:chExt cx="13487326" cy="7489908"/>
          </a:xfrm>
        </p:grpSpPr>
        <p:pic>
          <p:nvPicPr>
            <p:cNvPr id="6" name="Picture 5" descr="Logo&#10;&#10;Description automatically generated">
              <a:extLst>
                <a:ext uri="{FF2B5EF4-FFF2-40B4-BE49-F238E27FC236}">
                  <a16:creationId xmlns:a16="http://schemas.microsoft.com/office/drawing/2014/main" id="{45D9A3FD-A1E1-2370-6CA5-36FC929E8B47}"/>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8021" b="90000" l="10000" r="90000">
                          <a14:foregroundMark x1="47969" y1="15313" x2="45547" y2="10000"/>
                          <a14:foregroundMark x1="45547" y1="10000" x2="43198" y2="8162"/>
                          <a14:foregroundMark x1="48672" y1="15833" x2="45391" y2="12188"/>
                          <a14:foregroundMark x1="45391" y1="12188" x2="41541" y2="11598"/>
                          <a14:foregroundMark x1="44095" y1="9476" x2="44453" y2="9271"/>
                          <a14:foregroundMark x1="44453" y1="9271" x2="47969" y2="15313"/>
                          <a14:foregroundMark x1="36094" y1="9896" x2="40156" y2="10521"/>
                          <a14:foregroundMark x1="41857" y1="10163" x2="43125" y2="9896"/>
                          <a14:foregroundMark x1="40156" y1="10521" x2="41837" y2="10167"/>
                          <a14:foregroundMark x1="44609" y1="9375" x2="42773" y2="8796"/>
                          <a14:foregroundMark x1="40313" y1="8021" x2="36406" y2="10208"/>
                          <a14:foregroundMark x1="36406" y1="10208" x2="36406" y2="12083"/>
                          <a14:foregroundMark x1="43203" y1="8333" x2="41094" y2="8125"/>
                          <a14:foregroundMark x1="36406" y1="9896" x2="33594" y2="13958"/>
                          <a14:foregroundMark x1="33594" y1="13958" x2="32578" y2="19792"/>
                          <a14:foregroundMark x1="32578" y1="19792" x2="34688" y2="30938"/>
                          <a14:foregroundMark x1="35313" y1="9896" x2="32734" y2="14479"/>
                          <a14:foregroundMark x1="32734" y1="14479" x2="32422" y2="26146"/>
                          <a14:foregroundMark x1="32422" y1="26146" x2="34297" y2="31042"/>
                          <a14:foregroundMark x1="34297" y1="31042" x2="34297" y2="31458"/>
                          <a14:foregroundMark x1="31953" y1="16354" x2="31563" y2="21979"/>
                          <a14:foregroundMark x1="31563" y1="21979" x2="32344" y2="25417"/>
                          <a14:foregroundMark x1="32188" y1="26563" x2="33672" y2="31042"/>
                          <a14:foregroundMark x1="34844" y1="35104" x2="37578" y2="39375"/>
                          <a14:foregroundMark x1="38298" y1="42676" x2="38458" y2="43409"/>
                          <a14:foregroundMark x1="37578" y1="39375" x2="38080" y2="41675"/>
                          <a14:foregroundMark x1="39492" y1="46213" x2="44063" y2="53854"/>
                          <a14:foregroundMark x1="44063" y1="53854" x2="44063" y2="54063"/>
                          <a14:foregroundMark x1="55547" y1="63125" x2="60938" y2="54167"/>
                          <a14:foregroundMark x1="60938" y1="54167" x2="61563" y2="53854"/>
                          <a14:foregroundMark x1="43281" y1="10417" x2="43281" y2="11979"/>
                          <a14:foregroundMark x1="35234" y1="36354" x2="38125" y2="42292"/>
                          <a14:foregroundMark x1="68984" y1="11563" x2="72422" y2="14583"/>
                          <a14:foregroundMark x1="72422" y1="14583" x2="73906" y2="20208"/>
                          <a14:foregroundMark x1="73906" y1="20208" x2="73828" y2="26042"/>
                          <a14:foregroundMark x1="73828" y1="26042" x2="67969" y2="41458"/>
                          <a14:foregroundMark x1="67969" y1="41458" x2="67578" y2="42083"/>
                          <a14:foregroundMark x1="72891" y1="29167" x2="69375" y2="39271"/>
                          <a14:foregroundMark x1="86719" y1="27292" x2="86719" y2="27292"/>
                          <a14:foregroundMark x1="47500" y1="52292" x2="54844" y2="60000"/>
                          <a14:foregroundMark x1="54844" y1="60000" x2="54922" y2="60104"/>
                          <a14:foregroundMark x1="46016" y1="53229" x2="52734" y2="58958"/>
                          <a14:foregroundMark x1="44375" y1="53021" x2="48594" y2="55521"/>
                          <a14:foregroundMark x1="48594" y1="55521" x2="51563" y2="60729"/>
                          <a14:foregroundMark x1="51563" y1="60729" x2="53906" y2="62500"/>
                          <a14:foregroundMark x1="44844" y1="53229" x2="47813" y2="57813"/>
                          <a14:foregroundMark x1="47813" y1="57813" x2="54297" y2="63646"/>
                          <a14:backgroundMark x1="42031" y1="55833" x2="51484" y2="68646"/>
                          <a14:backgroundMark x1="51484" y1="68646" x2="54766" y2="65313"/>
                          <a14:backgroundMark x1="35703" y1="7813" x2="37343" y2="7853"/>
                          <a14:backgroundMark x1="40156" y1="7187" x2="40879" y2="7654"/>
                          <a14:backgroundMark x1="37181" y1="43017" x2="37422" y2="43438"/>
                          <a14:backgroundMark x1="34141" y1="37708" x2="35279" y2="39696"/>
                          <a14:backgroundMark x1="37969" y1="43750" x2="39141" y2="46458"/>
                        </a14:backgroundRemoval>
                      </a14:imgEffect>
                    </a14:imgLayer>
                  </a14:imgProps>
                </a:ext>
                <a:ext uri="{28A0092B-C50C-407E-A947-70E740481C1C}">
                  <a14:useLocalDpi xmlns:a14="http://schemas.microsoft.com/office/drawing/2010/main" val="0"/>
                </a:ext>
              </a:extLst>
            </a:blip>
            <a:stretch>
              <a:fillRect/>
            </a:stretch>
          </p:blipFill>
          <p:spPr>
            <a:xfrm rot="809309">
              <a:off x="3261933" y="2133518"/>
              <a:ext cx="9716690" cy="6688636"/>
            </a:xfrm>
            <a:prstGeom prst="rect">
              <a:avLst/>
            </a:prstGeom>
            <a:noFill/>
          </p:spPr>
        </p:pic>
        <p:pic>
          <p:nvPicPr>
            <p:cNvPr id="7" name="Picture 6" descr="Icon&#10;&#10;Description automatically generated">
              <a:extLst>
                <a:ext uri="{FF2B5EF4-FFF2-40B4-BE49-F238E27FC236}">
                  <a16:creationId xmlns:a16="http://schemas.microsoft.com/office/drawing/2014/main" id="{9249C889-764C-E5D4-180E-89A47A65B785}"/>
                </a:ext>
              </a:extLst>
            </p:cNvPr>
            <p:cNvPicPr>
              <a:picLocks noChangeAspect="1"/>
            </p:cNvPicPr>
            <p:nvPr/>
          </p:nvPicPr>
          <p:blipFill rotWithShape="1">
            <a:blip r:embed="rId5">
              <a:alphaModFix amt="70000"/>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6329" r="8892" b="3"/>
            <a:stretch/>
          </p:blipFill>
          <p:spPr>
            <a:xfrm rot="21016164">
              <a:off x="-508703" y="1332246"/>
              <a:ext cx="7975608" cy="7055485"/>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p:spPr>
        </p:pic>
      </p:grpSp>
      <p:sp>
        <p:nvSpPr>
          <p:cNvPr id="2" name="Oval 1">
            <a:extLst>
              <a:ext uri="{FF2B5EF4-FFF2-40B4-BE49-F238E27FC236}">
                <a16:creationId xmlns:a16="http://schemas.microsoft.com/office/drawing/2014/main" id="{E8DDD154-5A0D-BCAE-95E6-89BF6A416F98}"/>
              </a:ext>
            </a:extLst>
          </p:cNvPr>
          <p:cNvSpPr/>
          <p:nvPr/>
        </p:nvSpPr>
        <p:spPr>
          <a:xfrm>
            <a:off x="1090864" y="-1363579"/>
            <a:ext cx="9890860" cy="9224211"/>
          </a:xfrm>
          <a:prstGeom prst="ellipse">
            <a:avLst/>
          </a:prstGeom>
          <a:solidFill>
            <a:schemeClr val="accent4">
              <a:lumMod val="20000"/>
              <a:lumOff val="80000"/>
              <a:alpha val="459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effectLst>
                <a:outerShdw blurRad="50800" dist="38100" dir="8100000" algn="tr" rotWithShape="0">
                  <a:prstClr val="black">
                    <a:alpha val="40000"/>
                  </a:prstClr>
                </a:outerShdw>
              </a:effectLst>
            </a:endParaRPr>
          </a:p>
        </p:txBody>
      </p:sp>
      <p:pic>
        <p:nvPicPr>
          <p:cNvPr id="5" name="Picture 1" descr="Shape&#10;&#10;Description automatically generated with medium confidence">
            <a:extLst>
              <a:ext uri="{FF2B5EF4-FFF2-40B4-BE49-F238E27FC236}">
                <a16:creationId xmlns:a16="http://schemas.microsoft.com/office/drawing/2014/main" id="{824487AC-947D-E5D1-DCE0-163E99CC3C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5458" y="0"/>
            <a:ext cx="13400649" cy="7537865"/>
          </a:xfrm>
          <a:prstGeom prst="rect">
            <a:avLst/>
          </a:prstGeom>
        </p:spPr>
      </p:pic>
      <p:pic>
        <p:nvPicPr>
          <p:cNvPr id="13" name="Bilde 4" descr="Et bilde som inneholder vektorgrafikk&#10;&#10;Automatisk generert beskrivelse">
            <a:extLst>
              <a:ext uri="{FF2B5EF4-FFF2-40B4-BE49-F238E27FC236}">
                <a16:creationId xmlns:a16="http://schemas.microsoft.com/office/drawing/2014/main" id="{84F4DD89-F57E-16E0-B705-97C01C5DFEF3}"/>
              </a:ext>
            </a:extLst>
          </p:cNvPr>
          <p:cNvPicPr>
            <a:picLocks noChangeAspect="1"/>
          </p:cNvPicPr>
          <p:nvPr/>
        </p:nvPicPr>
        <p:blipFill>
          <a:blip r:embed="rId8"/>
          <a:stretch>
            <a:fillRect/>
          </a:stretch>
        </p:blipFill>
        <p:spPr>
          <a:xfrm>
            <a:off x="1724025" y="571500"/>
            <a:ext cx="9172575" cy="6867525"/>
          </a:xfrm>
          <a:prstGeom prst="rect">
            <a:avLst/>
          </a:prstGeom>
        </p:spPr>
      </p:pic>
      <p:sp>
        <p:nvSpPr>
          <p:cNvPr id="4" name="TekstSylinder 1">
            <a:extLst>
              <a:ext uri="{FF2B5EF4-FFF2-40B4-BE49-F238E27FC236}">
                <a16:creationId xmlns:a16="http://schemas.microsoft.com/office/drawing/2014/main" id="{4E97CE15-DF87-3BC0-13D4-C892532716D9}"/>
              </a:ext>
            </a:extLst>
          </p:cNvPr>
          <p:cNvSpPr txBox="1"/>
          <p:nvPr/>
        </p:nvSpPr>
        <p:spPr>
          <a:xfrm>
            <a:off x="0" y="346054"/>
            <a:ext cx="1219200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6600" b="1">
                <a:ln w="9525">
                  <a:solidFill>
                    <a:srgbClr val="2E3558"/>
                  </a:solidFill>
                  <a:prstDash val="solid"/>
                </a:ln>
                <a:solidFill>
                  <a:schemeClr val="accent2">
                    <a:lumMod val="75000"/>
                  </a:schemeClr>
                </a:solidFill>
                <a:effectLst>
                  <a:outerShdw blurRad="50800" dist="38100" dir="5400000" algn="t" rotWithShape="0">
                    <a:prstClr val="black">
                      <a:alpha val="40000"/>
                    </a:prstClr>
                  </a:outerShdw>
                </a:effectLst>
                <a:latin typeface="Helvetica Neue"/>
                <a:ea typeface="Helvetica Neue" panose="02000503000000020004" pitchFamily="2" charset="0"/>
                <a:cs typeface="Helvetica Neue" panose="02000503000000020004" pitchFamily="2" charset="0"/>
              </a:rPr>
              <a:t>Teaser</a:t>
            </a:r>
            <a:endParaRPr lang="nb-NO" sz="6600" b="1">
              <a:ln w="9525">
                <a:solidFill>
                  <a:srgbClr val="2E3558"/>
                </a:solidFill>
                <a:prstDash val="solid"/>
              </a:ln>
              <a:solidFill>
                <a:schemeClr val="accent2">
                  <a:lumMod val="75000"/>
                </a:schemeClr>
              </a:solidFill>
              <a:effectLst>
                <a:outerShdw blurRad="50800" dist="38100" dir="5400000" algn="t" rotWithShape="0">
                  <a:prstClr val="black">
                    <a:alpha val="4000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900095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9C8B5"/>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CD27FF3-F99C-8DE9-8CC3-72326712B213}"/>
              </a:ext>
            </a:extLst>
          </p:cNvPr>
          <p:cNvGrpSpPr/>
          <p:nvPr/>
        </p:nvGrpSpPr>
        <p:grpSpPr>
          <a:xfrm>
            <a:off x="-508703" y="1332246"/>
            <a:ext cx="13487326" cy="7489908"/>
            <a:chOff x="-508703" y="1332246"/>
            <a:chExt cx="13487326" cy="7489908"/>
          </a:xfrm>
        </p:grpSpPr>
        <p:pic>
          <p:nvPicPr>
            <p:cNvPr id="6" name="Picture 5" descr="Logo&#10;&#10;Description automatically generated">
              <a:extLst>
                <a:ext uri="{FF2B5EF4-FFF2-40B4-BE49-F238E27FC236}">
                  <a16:creationId xmlns:a16="http://schemas.microsoft.com/office/drawing/2014/main" id="{45D9A3FD-A1E1-2370-6CA5-36FC929E8B47}"/>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8021" b="90000" l="10000" r="90000">
                          <a14:foregroundMark x1="47969" y1="15313" x2="45547" y2="10000"/>
                          <a14:foregroundMark x1="45547" y1="10000" x2="43198" y2="8162"/>
                          <a14:foregroundMark x1="48672" y1="15833" x2="45391" y2="12188"/>
                          <a14:foregroundMark x1="45391" y1="12188" x2="41541" y2="11598"/>
                          <a14:foregroundMark x1="44095" y1="9476" x2="44453" y2="9271"/>
                          <a14:foregroundMark x1="44453" y1="9271" x2="47969" y2="15313"/>
                          <a14:foregroundMark x1="36094" y1="9896" x2="40156" y2="10521"/>
                          <a14:foregroundMark x1="41857" y1="10163" x2="43125" y2="9896"/>
                          <a14:foregroundMark x1="40156" y1="10521" x2="41837" y2="10167"/>
                          <a14:foregroundMark x1="44609" y1="9375" x2="42773" y2="8796"/>
                          <a14:foregroundMark x1="40313" y1="8021" x2="36406" y2="10208"/>
                          <a14:foregroundMark x1="36406" y1="10208" x2="36406" y2="12083"/>
                          <a14:foregroundMark x1="43203" y1="8333" x2="41094" y2="8125"/>
                          <a14:foregroundMark x1="36406" y1="9896" x2="33594" y2="13958"/>
                          <a14:foregroundMark x1="33594" y1="13958" x2="32578" y2="19792"/>
                          <a14:foregroundMark x1="32578" y1="19792" x2="34688" y2="30938"/>
                          <a14:foregroundMark x1="35313" y1="9896" x2="32734" y2="14479"/>
                          <a14:foregroundMark x1="32734" y1="14479" x2="32422" y2="26146"/>
                          <a14:foregroundMark x1="32422" y1="26146" x2="34297" y2="31042"/>
                          <a14:foregroundMark x1="34297" y1="31042" x2="34297" y2="31458"/>
                          <a14:foregroundMark x1="31953" y1="16354" x2="31563" y2="21979"/>
                          <a14:foregroundMark x1="31563" y1="21979" x2="32344" y2="25417"/>
                          <a14:foregroundMark x1="32188" y1="26563" x2="33672" y2="31042"/>
                          <a14:foregroundMark x1="34844" y1="35104" x2="37578" y2="39375"/>
                          <a14:foregroundMark x1="38298" y1="42676" x2="38458" y2="43409"/>
                          <a14:foregroundMark x1="37578" y1="39375" x2="38080" y2="41675"/>
                          <a14:foregroundMark x1="39492" y1="46213" x2="44063" y2="53854"/>
                          <a14:foregroundMark x1="44063" y1="53854" x2="44063" y2="54063"/>
                          <a14:foregroundMark x1="55547" y1="63125" x2="60938" y2="54167"/>
                          <a14:foregroundMark x1="60938" y1="54167" x2="61563" y2="53854"/>
                          <a14:foregroundMark x1="43281" y1="10417" x2="43281" y2="11979"/>
                          <a14:foregroundMark x1="35234" y1="36354" x2="38125" y2="42292"/>
                          <a14:foregroundMark x1="68984" y1="11563" x2="72422" y2="14583"/>
                          <a14:foregroundMark x1="72422" y1="14583" x2="73906" y2="20208"/>
                          <a14:foregroundMark x1="73906" y1="20208" x2="73828" y2="26042"/>
                          <a14:foregroundMark x1="73828" y1="26042" x2="67969" y2="41458"/>
                          <a14:foregroundMark x1="67969" y1="41458" x2="67578" y2="42083"/>
                          <a14:foregroundMark x1="72891" y1="29167" x2="69375" y2="39271"/>
                          <a14:foregroundMark x1="86719" y1="27292" x2="86719" y2="27292"/>
                          <a14:foregroundMark x1="47500" y1="52292" x2="54844" y2="60000"/>
                          <a14:foregroundMark x1="54844" y1="60000" x2="54922" y2="60104"/>
                          <a14:foregroundMark x1="46016" y1="53229" x2="52734" y2="58958"/>
                          <a14:foregroundMark x1="44375" y1="53021" x2="48594" y2="55521"/>
                          <a14:foregroundMark x1="48594" y1="55521" x2="51563" y2="60729"/>
                          <a14:foregroundMark x1="51563" y1="60729" x2="53906" y2="62500"/>
                          <a14:foregroundMark x1="44844" y1="53229" x2="47813" y2="57813"/>
                          <a14:foregroundMark x1="47813" y1="57813" x2="54297" y2="63646"/>
                          <a14:backgroundMark x1="42031" y1="55833" x2="51484" y2="68646"/>
                          <a14:backgroundMark x1="51484" y1="68646" x2="54766" y2="65313"/>
                          <a14:backgroundMark x1="35703" y1="7813" x2="37343" y2="7853"/>
                          <a14:backgroundMark x1="40156" y1="7187" x2="40879" y2="7654"/>
                          <a14:backgroundMark x1="37181" y1="43017" x2="37422" y2="43438"/>
                          <a14:backgroundMark x1="34141" y1="37708" x2="35279" y2="39696"/>
                          <a14:backgroundMark x1="37969" y1="43750" x2="39141" y2="46458"/>
                        </a14:backgroundRemoval>
                      </a14:imgEffect>
                    </a14:imgLayer>
                  </a14:imgProps>
                </a:ext>
                <a:ext uri="{28A0092B-C50C-407E-A947-70E740481C1C}">
                  <a14:useLocalDpi xmlns:a14="http://schemas.microsoft.com/office/drawing/2010/main" val="0"/>
                </a:ext>
              </a:extLst>
            </a:blip>
            <a:stretch>
              <a:fillRect/>
            </a:stretch>
          </p:blipFill>
          <p:spPr>
            <a:xfrm rot="809309">
              <a:off x="3261933" y="2133518"/>
              <a:ext cx="9716690" cy="6688636"/>
            </a:xfrm>
            <a:prstGeom prst="rect">
              <a:avLst/>
            </a:prstGeom>
            <a:noFill/>
          </p:spPr>
        </p:pic>
        <p:pic>
          <p:nvPicPr>
            <p:cNvPr id="7" name="Picture 6" descr="Icon&#10;&#10;Description automatically generated">
              <a:extLst>
                <a:ext uri="{FF2B5EF4-FFF2-40B4-BE49-F238E27FC236}">
                  <a16:creationId xmlns:a16="http://schemas.microsoft.com/office/drawing/2014/main" id="{9249C889-764C-E5D4-180E-89A47A65B785}"/>
                </a:ext>
              </a:extLst>
            </p:cNvPr>
            <p:cNvPicPr>
              <a:picLocks noChangeAspect="1"/>
            </p:cNvPicPr>
            <p:nvPr/>
          </p:nvPicPr>
          <p:blipFill rotWithShape="1">
            <a:blip r:embed="rId5">
              <a:alphaModFix amt="70000"/>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6329" r="8892" b="3"/>
            <a:stretch/>
          </p:blipFill>
          <p:spPr>
            <a:xfrm rot="21016164">
              <a:off x="-508703" y="1332246"/>
              <a:ext cx="7975608" cy="7055485"/>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p:spPr>
        </p:pic>
      </p:grpSp>
      <p:sp>
        <p:nvSpPr>
          <p:cNvPr id="2" name="Oval 1">
            <a:extLst>
              <a:ext uri="{FF2B5EF4-FFF2-40B4-BE49-F238E27FC236}">
                <a16:creationId xmlns:a16="http://schemas.microsoft.com/office/drawing/2014/main" id="{E8DDD154-5A0D-BCAE-95E6-89BF6A416F98}"/>
              </a:ext>
            </a:extLst>
          </p:cNvPr>
          <p:cNvSpPr/>
          <p:nvPr/>
        </p:nvSpPr>
        <p:spPr>
          <a:xfrm>
            <a:off x="1090864" y="-1363579"/>
            <a:ext cx="9890860" cy="9224211"/>
          </a:xfrm>
          <a:prstGeom prst="ellipse">
            <a:avLst/>
          </a:prstGeom>
          <a:solidFill>
            <a:schemeClr val="accent4">
              <a:lumMod val="20000"/>
              <a:lumOff val="80000"/>
              <a:alpha val="459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effectLst>
                <a:outerShdw blurRad="50800" dist="38100" dir="8100000" algn="tr" rotWithShape="0">
                  <a:prstClr val="black">
                    <a:alpha val="40000"/>
                  </a:prstClr>
                </a:outerShdw>
              </a:effectLst>
            </a:endParaRPr>
          </a:p>
        </p:txBody>
      </p:sp>
      <p:pic>
        <p:nvPicPr>
          <p:cNvPr id="5" name="Picture 1" descr="Shape&#10;&#10;Description automatically generated with medium confidence">
            <a:extLst>
              <a:ext uri="{FF2B5EF4-FFF2-40B4-BE49-F238E27FC236}">
                <a16:creationId xmlns:a16="http://schemas.microsoft.com/office/drawing/2014/main" id="{824487AC-947D-E5D1-DCE0-163E99CC3C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5458" y="0"/>
            <a:ext cx="13400649" cy="7537865"/>
          </a:xfrm>
          <a:prstGeom prst="rect">
            <a:avLst/>
          </a:prstGeom>
        </p:spPr>
      </p:pic>
      <p:pic>
        <p:nvPicPr>
          <p:cNvPr id="13" name="Bilde 4" descr="Et bilde som inneholder vektorgrafikk&#10;&#10;Automatisk generert beskrivelse">
            <a:extLst>
              <a:ext uri="{FF2B5EF4-FFF2-40B4-BE49-F238E27FC236}">
                <a16:creationId xmlns:a16="http://schemas.microsoft.com/office/drawing/2014/main" id="{84F4DD89-F57E-16E0-B705-97C01C5DFEF3}"/>
              </a:ext>
            </a:extLst>
          </p:cNvPr>
          <p:cNvPicPr>
            <a:picLocks noChangeAspect="1"/>
          </p:cNvPicPr>
          <p:nvPr/>
        </p:nvPicPr>
        <p:blipFill>
          <a:blip r:embed="rId8"/>
          <a:stretch>
            <a:fillRect/>
          </a:stretch>
        </p:blipFill>
        <p:spPr>
          <a:xfrm>
            <a:off x="1724025" y="571500"/>
            <a:ext cx="9172575" cy="6867525"/>
          </a:xfrm>
          <a:prstGeom prst="rect">
            <a:avLst/>
          </a:prstGeom>
        </p:spPr>
      </p:pic>
    </p:spTree>
    <p:extLst>
      <p:ext uri="{BB962C8B-B14F-4D97-AF65-F5344CB8AC3E}">
        <p14:creationId xmlns:p14="http://schemas.microsoft.com/office/powerpoint/2010/main" val="3057850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9C8B5"/>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CD27FF3-F99C-8DE9-8CC3-72326712B213}"/>
              </a:ext>
            </a:extLst>
          </p:cNvPr>
          <p:cNvGrpSpPr/>
          <p:nvPr/>
        </p:nvGrpSpPr>
        <p:grpSpPr>
          <a:xfrm>
            <a:off x="-508703" y="1332246"/>
            <a:ext cx="13487326" cy="7489908"/>
            <a:chOff x="-508703" y="1332246"/>
            <a:chExt cx="13487326" cy="7489908"/>
          </a:xfrm>
        </p:grpSpPr>
        <p:pic>
          <p:nvPicPr>
            <p:cNvPr id="6" name="Picture 5" descr="Logo&#10;&#10;Description automatically generated">
              <a:extLst>
                <a:ext uri="{FF2B5EF4-FFF2-40B4-BE49-F238E27FC236}">
                  <a16:creationId xmlns:a16="http://schemas.microsoft.com/office/drawing/2014/main" id="{45D9A3FD-A1E1-2370-6CA5-36FC929E8B47}"/>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8021" b="90000" l="10000" r="90000">
                          <a14:foregroundMark x1="47969" y1="15313" x2="45547" y2="10000"/>
                          <a14:foregroundMark x1="45547" y1="10000" x2="43198" y2="8162"/>
                          <a14:foregroundMark x1="48672" y1="15833" x2="45391" y2="12188"/>
                          <a14:foregroundMark x1="45391" y1="12188" x2="41541" y2="11598"/>
                          <a14:foregroundMark x1="44095" y1="9476" x2="44453" y2="9271"/>
                          <a14:foregroundMark x1="44453" y1="9271" x2="47969" y2="15313"/>
                          <a14:foregroundMark x1="36094" y1="9896" x2="40156" y2="10521"/>
                          <a14:foregroundMark x1="41857" y1="10163" x2="43125" y2="9896"/>
                          <a14:foregroundMark x1="40156" y1="10521" x2="41837" y2="10167"/>
                          <a14:foregroundMark x1="44609" y1="9375" x2="42773" y2="8796"/>
                          <a14:foregroundMark x1="40313" y1="8021" x2="36406" y2="10208"/>
                          <a14:foregroundMark x1="36406" y1="10208" x2="36406" y2="12083"/>
                          <a14:foregroundMark x1="43203" y1="8333" x2="41094" y2="8125"/>
                          <a14:foregroundMark x1="36406" y1="9896" x2="33594" y2="13958"/>
                          <a14:foregroundMark x1="33594" y1="13958" x2="32578" y2="19792"/>
                          <a14:foregroundMark x1="32578" y1="19792" x2="34688" y2="30938"/>
                          <a14:foregroundMark x1="35313" y1="9896" x2="32734" y2="14479"/>
                          <a14:foregroundMark x1="32734" y1="14479" x2="32422" y2="26146"/>
                          <a14:foregroundMark x1="32422" y1="26146" x2="34297" y2="31042"/>
                          <a14:foregroundMark x1="34297" y1="31042" x2="34297" y2="31458"/>
                          <a14:foregroundMark x1="31953" y1="16354" x2="31563" y2="21979"/>
                          <a14:foregroundMark x1="31563" y1="21979" x2="32344" y2="25417"/>
                          <a14:foregroundMark x1="32188" y1="26563" x2="33672" y2="31042"/>
                          <a14:foregroundMark x1="34844" y1="35104" x2="37578" y2="39375"/>
                          <a14:foregroundMark x1="38298" y1="42676" x2="38458" y2="43409"/>
                          <a14:foregroundMark x1="37578" y1="39375" x2="38080" y2="41675"/>
                          <a14:foregroundMark x1="39492" y1="46213" x2="44063" y2="53854"/>
                          <a14:foregroundMark x1="44063" y1="53854" x2="44063" y2="54063"/>
                          <a14:foregroundMark x1="55547" y1="63125" x2="60938" y2="54167"/>
                          <a14:foregroundMark x1="60938" y1="54167" x2="61563" y2="53854"/>
                          <a14:foregroundMark x1="43281" y1="10417" x2="43281" y2="11979"/>
                          <a14:foregroundMark x1="35234" y1="36354" x2="38125" y2="42292"/>
                          <a14:foregroundMark x1="68984" y1="11563" x2="72422" y2="14583"/>
                          <a14:foregroundMark x1="72422" y1="14583" x2="73906" y2="20208"/>
                          <a14:foregroundMark x1="73906" y1="20208" x2="73828" y2="26042"/>
                          <a14:foregroundMark x1="73828" y1="26042" x2="67969" y2="41458"/>
                          <a14:foregroundMark x1="67969" y1="41458" x2="67578" y2="42083"/>
                          <a14:foregroundMark x1="72891" y1="29167" x2="69375" y2="39271"/>
                          <a14:foregroundMark x1="86719" y1="27292" x2="86719" y2="27292"/>
                          <a14:foregroundMark x1="47500" y1="52292" x2="54844" y2="60000"/>
                          <a14:foregroundMark x1="54844" y1="60000" x2="54922" y2="60104"/>
                          <a14:foregroundMark x1="46016" y1="53229" x2="52734" y2="58958"/>
                          <a14:foregroundMark x1="44375" y1="53021" x2="48594" y2="55521"/>
                          <a14:foregroundMark x1="48594" y1="55521" x2="51563" y2="60729"/>
                          <a14:foregroundMark x1="51563" y1="60729" x2="53906" y2="62500"/>
                          <a14:foregroundMark x1="44844" y1="53229" x2="47813" y2="57813"/>
                          <a14:foregroundMark x1="47813" y1="57813" x2="54297" y2="63646"/>
                          <a14:backgroundMark x1="42031" y1="55833" x2="51484" y2="68646"/>
                          <a14:backgroundMark x1="51484" y1="68646" x2="54766" y2="65313"/>
                          <a14:backgroundMark x1="35703" y1="7813" x2="37343" y2="7853"/>
                          <a14:backgroundMark x1="40156" y1="7187" x2="40879" y2="7654"/>
                          <a14:backgroundMark x1="37181" y1="43017" x2="37422" y2="43438"/>
                          <a14:backgroundMark x1="34141" y1="37708" x2="35279" y2="39696"/>
                          <a14:backgroundMark x1="37969" y1="43750" x2="39141" y2="46458"/>
                        </a14:backgroundRemoval>
                      </a14:imgEffect>
                    </a14:imgLayer>
                  </a14:imgProps>
                </a:ext>
                <a:ext uri="{28A0092B-C50C-407E-A947-70E740481C1C}">
                  <a14:useLocalDpi xmlns:a14="http://schemas.microsoft.com/office/drawing/2010/main" val="0"/>
                </a:ext>
              </a:extLst>
            </a:blip>
            <a:stretch>
              <a:fillRect/>
            </a:stretch>
          </p:blipFill>
          <p:spPr>
            <a:xfrm rot="809309">
              <a:off x="3261933" y="2133518"/>
              <a:ext cx="9716690" cy="6688636"/>
            </a:xfrm>
            <a:prstGeom prst="rect">
              <a:avLst/>
            </a:prstGeom>
            <a:noFill/>
          </p:spPr>
        </p:pic>
        <p:pic>
          <p:nvPicPr>
            <p:cNvPr id="7" name="Picture 6" descr="Icon&#10;&#10;Description automatically generated">
              <a:extLst>
                <a:ext uri="{FF2B5EF4-FFF2-40B4-BE49-F238E27FC236}">
                  <a16:creationId xmlns:a16="http://schemas.microsoft.com/office/drawing/2014/main" id="{9249C889-764C-E5D4-180E-89A47A65B785}"/>
                </a:ext>
              </a:extLst>
            </p:cNvPr>
            <p:cNvPicPr>
              <a:picLocks noChangeAspect="1"/>
            </p:cNvPicPr>
            <p:nvPr/>
          </p:nvPicPr>
          <p:blipFill rotWithShape="1">
            <a:blip r:embed="rId5">
              <a:alphaModFix amt="70000"/>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6329" r="8892" b="3"/>
            <a:stretch/>
          </p:blipFill>
          <p:spPr>
            <a:xfrm rot="21016164">
              <a:off x="-508703" y="1332246"/>
              <a:ext cx="7975608" cy="7055485"/>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p:spPr>
        </p:pic>
      </p:grpSp>
      <p:sp>
        <p:nvSpPr>
          <p:cNvPr id="2" name="Oval 1">
            <a:extLst>
              <a:ext uri="{FF2B5EF4-FFF2-40B4-BE49-F238E27FC236}">
                <a16:creationId xmlns:a16="http://schemas.microsoft.com/office/drawing/2014/main" id="{E8DDD154-5A0D-BCAE-95E6-89BF6A416F98}"/>
              </a:ext>
            </a:extLst>
          </p:cNvPr>
          <p:cNvSpPr/>
          <p:nvPr/>
        </p:nvSpPr>
        <p:spPr>
          <a:xfrm>
            <a:off x="1090864" y="-1363579"/>
            <a:ext cx="9890860" cy="9224211"/>
          </a:xfrm>
          <a:prstGeom prst="ellipse">
            <a:avLst/>
          </a:prstGeom>
          <a:solidFill>
            <a:schemeClr val="accent4">
              <a:lumMod val="20000"/>
              <a:lumOff val="80000"/>
              <a:alpha val="459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effectLst>
                <a:outerShdw blurRad="50800" dist="38100" dir="8100000" algn="tr" rotWithShape="0">
                  <a:prstClr val="black">
                    <a:alpha val="40000"/>
                  </a:prstClr>
                </a:outerShdw>
              </a:effectLst>
            </a:endParaRPr>
          </a:p>
        </p:txBody>
      </p:sp>
      <p:sp>
        <p:nvSpPr>
          <p:cNvPr id="4" name="TekstSylinder 1">
            <a:extLst>
              <a:ext uri="{FF2B5EF4-FFF2-40B4-BE49-F238E27FC236}">
                <a16:creationId xmlns:a16="http://schemas.microsoft.com/office/drawing/2014/main" id="{4E97CE15-DF87-3BC0-13D4-C892532716D9}"/>
              </a:ext>
            </a:extLst>
          </p:cNvPr>
          <p:cNvSpPr txBox="1"/>
          <p:nvPr/>
        </p:nvSpPr>
        <p:spPr>
          <a:xfrm>
            <a:off x="0" y="346054"/>
            <a:ext cx="1219200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6600" b="1" dirty="0">
                <a:ln w="9525">
                  <a:solidFill>
                    <a:srgbClr val="2E3558"/>
                  </a:solidFill>
                  <a:prstDash val="solid"/>
                </a:ln>
                <a:solidFill>
                  <a:schemeClr val="accent2">
                    <a:lumMod val="75000"/>
                  </a:schemeClr>
                </a:solidFill>
                <a:effectLst>
                  <a:outerShdw blurRad="50800" dist="38100" dir="5400000" algn="t" rotWithShape="0">
                    <a:prstClr val="black">
                      <a:alpha val="40000"/>
                    </a:prstClr>
                  </a:outerShdw>
                </a:effectLst>
                <a:latin typeface="Helvetica Neue"/>
                <a:ea typeface="Helvetica Neue" panose="02000503000000020004" pitchFamily="2" charset="0"/>
                <a:cs typeface="Helvetica Neue" panose="02000503000000020004" pitchFamily="2" charset="0"/>
              </a:rPr>
              <a:t>Tilbagebliksfilm</a:t>
            </a:r>
            <a:endParaRPr lang="nb-NO" sz="6600" b="1" dirty="0">
              <a:ln w="9525">
                <a:solidFill>
                  <a:srgbClr val="2E3558"/>
                </a:solidFill>
                <a:prstDash val="solid"/>
              </a:ln>
              <a:solidFill>
                <a:schemeClr val="accent2">
                  <a:lumMod val="75000"/>
                </a:schemeClr>
              </a:solidFill>
              <a:effectLst>
                <a:outerShdw blurRad="50800" dist="38100" dir="5400000" algn="t" rotWithShape="0">
                  <a:prstClr val="black">
                    <a:alpha val="4000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3" name="Bilde 4" descr="Et bilde som inneholder vektorgrafikk&#10;&#10;Automatisk generert beskrivelse">
            <a:extLst>
              <a:ext uri="{FF2B5EF4-FFF2-40B4-BE49-F238E27FC236}">
                <a16:creationId xmlns:a16="http://schemas.microsoft.com/office/drawing/2014/main" id="{84F4DD89-F57E-16E0-B705-97C01C5DFEF3}"/>
              </a:ext>
            </a:extLst>
          </p:cNvPr>
          <p:cNvPicPr>
            <a:picLocks noChangeAspect="1"/>
          </p:cNvPicPr>
          <p:nvPr/>
        </p:nvPicPr>
        <p:blipFill>
          <a:blip r:embed="rId7"/>
          <a:stretch>
            <a:fillRect/>
          </a:stretch>
        </p:blipFill>
        <p:spPr>
          <a:xfrm>
            <a:off x="1724025" y="571500"/>
            <a:ext cx="9172575" cy="6867525"/>
          </a:xfrm>
          <a:prstGeom prst="rect">
            <a:avLst/>
          </a:prstGeom>
        </p:spPr>
      </p:pic>
      <p:pic>
        <p:nvPicPr>
          <p:cNvPr id="5" name="Picture 1" descr="Shape&#10;&#10;Description automatically generated with medium confidence">
            <a:extLst>
              <a:ext uri="{FF2B5EF4-FFF2-40B4-BE49-F238E27FC236}">
                <a16:creationId xmlns:a16="http://schemas.microsoft.com/office/drawing/2014/main" id="{824487AC-947D-E5D1-DCE0-163E99CC3C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85458" y="0"/>
            <a:ext cx="13400649" cy="7537865"/>
          </a:xfrm>
          <a:prstGeom prst="rect">
            <a:avLst/>
          </a:prstGeom>
        </p:spPr>
      </p:pic>
    </p:spTree>
    <p:extLst>
      <p:ext uri="{BB962C8B-B14F-4D97-AF65-F5344CB8AC3E}">
        <p14:creationId xmlns:p14="http://schemas.microsoft.com/office/powerpoint/2010/main" val="190695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67676"/>
        </a:solidFill>
        <a:effectLst/>
      </p:bgPr>
    </p:bg>
    <p:spTree>
      <p:nvGrpSpPr>
        <p:cNvPr id="1" name=""/>
        <p:cNvGrpSpPr/>
        <p:nvPr/>
      </p:nvGrpSpPr>
      <p:grpSpPr>
        <a:xfrm>
          <a:off x="0" y="0"/>
          <a:ext cx="0" cy="0"/>
          <a:chOff x="0" y="0"/>
          <a:chExt cx="0" cy="0"/>
        </a:xfrm>
      </p:grpSpPr>
      <p:pic>
        <p:nvPicPr>
          <p:cNvPr id="4098" name="Picture 2" descr="Image">
            <a:extLst>
              <a:ext uri="{FF2B5EF4-FFF2-40B4-BE49-F238E27FC236}">
                <a16:creationId xmlns:a16="http://schemas.microsoft.com/office/drawing/2014/main" id="{B731D53B-2265-FF7D-5404-C3B4D60D7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87" y="-1010830"/>
            <a:ext cx="11376025" cy="80882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Shape&#10;&#10;Description automatically generated with medium confidence">
            <a:extLst>
              <a:ext uri="{FF2B5EF4-FFF2-40B4-BE49-F238E27FC236}">
                <a16:creationId xmlns:a16="http://schemas.microsoft.com/office/drawing/2014/main" id="{EC093461-5E80-46D9-BCD4-953EAA0057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5458" y="0"/>
            <a:ext cx="13400649" cy="7537865"/>
          </a:xfrm>
          <a:prstGeom prst="rect">
            <a:avLst/>
          </a:prstGeom>
        </p:spPr>
      </p:pic>
      <p:pic>
        <p:nvPicPr>
          <p:cNvPr id="4104" name="Picture 8" descr="Image">
            <a:extLst>
              <a:ext uri="{FF2B5EF4-FFF2-40B4-BE49-F238E27FC236}">
                <a16:creationId xmlns:a16="http://schemas.microsoft.com/office/drawing/2014/main" id="{CE5FFD81-16D5-0D76-82CB-BA0C6C75376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863" r="9562"/>
          <a:stretch/>
        </p:blipFill>
        <p:spPr bwMode="auto">
          <a:xfrm>
            <a:off x="1871330" y="-1010830"/>
            <a:ext cx="8825023" cy="80882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Image">
            <a:extLst>
              <a:ext uri="{FF2B5EF4-FFF2-40B4-BE49-F238E27FC236}">
                <a16:creationId xmlns:a16="http://schemas.microsoft.com/office/drawing/2014/main" id="{4BED6F60-A5C2-D970-2E7A-181C88BD68C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368" r="12863"/>
          <a:stretch/>
        </p:blipFill>
        <p:spPr bwMode="auto">
          <a:xfrm>
            <a:off x="1701209" y="-1010830"/>
            <a:ext cx="8619462" cy="8088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570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Icon&#10;&#10;Description automatically generated">
            <a:extLst>
              <a:ext uri="{FF2B5EF4-FFF2-40B4-BE49-F238E27FC236}">
                <a16:creationId xmlns:a16="http://schemas.microsoft.com/office/drawing/2014/main" id="{324E307F-E91B-D6B2-525A-5E2C1A9DCE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8200"/>
            <a:ext cx="12435840" cy="9326880"/>
          </a:xfrm>
          <a:prstGeom prst="rect">
            <a:avLst/>
          </a:prstGeom>
        </p:spPr>
      </p:pic>
      <p:pic>
        <p:nvPicPr>
          <p:cNvPr id="2" name="Picture 1" descr="Shape&#10;&#10;Description automatically generated with medium confidence">
            <a:extLst>
              <a:ext uri="{FF2B5EF4-FFF2-40B4-BE49-F238E27FC236}">
                <a16:creationId xmlns:a16="http://schemas.microsoft.com/office/drawing/2014/main" id="{06E9911A-16F2-18D0-4AB7-95FA263FC0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5458" y="0"/>
            <a:ext cx="13400649" cy="7537865"/>
          </a:xfrm>
          <a:prstGeom prst="rect">
            <a:avLst/>
          </a:prstGeom>
        </p:spPr>
      </p:pic>
    </p:spTree>
    <p:extLst>
      <p:ext uri="{BB962C8B-B14F-4D97-AF65-F5344CB8AC3E}">
        <p14:creationId xmlns:p14="http://schemas.microsoft.com/office/powerpoint/2010/main" val="30955834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eb96c3a-ddbe-4a78-aa4c-433c6bcac084" xsi:nil="true"/>
    <lcf76f155ced4ddcb4097134ff3c332f xmlns="818dc25f-9727-4d06-b6f3-20fe83b82e0f">
      <Terms xmlns="http://schemas.microsoft.com/office/infopath/2007/PartnerControls"/>
    </lcf76f155ced4ddcb4097134ff3c332f>
    <_Flow_SignoffStatus xmlns="818dc25f-9727-4d06-b6f3-20fe83b82e0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6D5CBCEEF2EE764589D80B56D4203B46" ma:contentTypeVersion="17" ma:contentTypeDescription="Opprett et nytt dokument." ma:contentTypeScope="" ma:versionID="5c813886902ea11f6b418b47947e001d">
  <xsd:schema xmlns:xsd="http://www.w3.org/2001/XMLSchema" xmlns:xs="http://www.w3.org/2001/XMLSchema" xmlns:p="http://schemas.microsoft.com/office/2006/metadata/properties" xmlns:ns2="0eb96c3a-ddbe-4a78-aa4c-433c6bcac084" xmlns:ns3="818dc25f-9727-4d06-b6f3-20fe83b82e0f" targetNamespace="http://schemas.microsoft.com/office/2006/metadata/properties" ma:root="true" ma:fieldsID="fd3d34dafad0cc0aa20d3bdfb536eef0" ns2:_="" ns3:_="">
    <xsd:import namespace="0eb96c3a-ddbe-4a78-aa4c-433c6bcac084"/>
    <xsd:import namespace="818dc25f-9727-4d06-b6f3-20fe83b82e0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_Flow_SignoffStatu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b96c3a-ddbe-4a78-aa4c-433c6bcac084" elementFormDefault="qualified">
    <xsd:import namespace="http://schemas.microsoft.com/office/2006/documentManagement/types"/>
    <xsd:import namespace="http://schemas.microsoft.com/office/infopath/2007/PartnerControls"/>
    <xsd:element name="SharedWithUsers" ma:index="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ingsdetaljer" ma:internalName="SharedWithDetails" ma:readOnly="true">
      <xsd:simpleType>
        <xsd:restriction base="dms:Note">
          <xsd:maxLength value="255"/>
        </xsd:restriction>
      </xsd:simpleType>
    </xsd:element>
    <xsd:element name="TaxCatchAll" ma:index="24" nillable="true" ma:displayName="Global taksonomikolonne" ma:hidden="true" ma:list="{fd712d0b-36cd-4787-8dce-454baab3c3b5}" ma:internalName="TaxCatchAll" ma:showField="CatchAllData" ma:web="0eb96c3a-ddbe-4a78-aa4c-433c6bcac08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18dc25f-9727-4d06-b6f3-20fe83b82e0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_Flow_SignoffStatus" ma:index="20" nillable="true" ma:displayName="Godkjenningsstatus" ma:internalName="Godkjenningsstatus">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ildemerkelapper" ma:readOnly="false" ma:fieldId="{5cf76f15-5ced-4ddc-b409-7134ff3c332f}" ma:taxonomyMulti="true" ma:sspId="25b09532-c5eb-4245-8b26-6a957095aaa1"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E8964B1-4C97-4265-A967-2AC54E917546}">
  <ds:schemaRefs>
    <ds:schemaRef ds:uri="http://schemas.microsoft.com/sharepoint/v3/contenttype/forms"/>
  </ds:schemaRefs>
</ds:datastoreItem>
</file>

<file path=customXml/itemProps2.xml><?xml version="1.0" encoding="utf-8"?>
<ds:datastoreItem xmlns:ds="http://schemas.openxmlformats.org/officeDocument/2006/customXml" ds:itemID="{4E192D8C-A381-4555-8D68-B98B6666281E}">
  <ds:schemaRefs>
    <ds:schemaRef ds:uri="http://schemas.microsoft.com/office/2006/documentManagement/types"/>
    <ds:schemaRef ds:uri="http://schemas.openxmlformats.org/package/2006/metadata/core-properties"/>
    <ds:schemaRef ds:uri="0eb96c3a-ddbe-4a78-aa4c-433c6bcac084"/>
    <ds:schemaRef ds:uri="http://www.w3.org/XML/1998/namespace"/>
    <ds:schemaRef ds:uri="http://purl.org/dc/terms/"/>
    <ds:schemaRef ds:uri="http://purl.org/dc/dcmitype/"/>
    <ds:schemaRef ds:uri="http://purl.org/dc/elements/1.1/"/>
    <ds:schemaRef ds:uri="http://schemas.microsoft.com/office/infopath/2007/PartnerControls"/>
    <ds:schemaRef ds:uri="818dc25f-9727-4d06-b6f3-20fe83b82e0f"/>
    <ds:schemaRef ds:uri="http://schemas.microsoft.com/office/2006/metadata/properties"/>
  </ds:schemaRefs>
</ds:datastoreItem>
</file>

<file path=customXml/itemProps3.xml><?xml version="1.0" encoding="utf-8"?>
<ds:datastoreItem xmlns:ds="http://schemas.openxmlformats.org/officeDocument/2006/customXml" ds:itemID="{F74C24C7-662C-48D3-94AA-6648C9E375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b96c3a-ddbe-4a78-aa4c-433c6bcac084"/>
    <ds:schemaRef ds:uri="818dc25f-9727-4d06-b6f3-20fe83b82e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59</TotalTime>
  <Words>2255</Words>
  <Application>Microsoft Office PowerPoint</Application>
  <PresentationFormat>Widescreen</PresentationFormat>
  <Paragraphs>220</Paragraphs>
  <Slides>35</Slides>
  <Notes>35</Notes>
  <HiddenSlides>0</HiddenSlides>
  <MMClips>1</MMClips>
  <ScaleCrop>false</ScaleCrop>
  <HeadingPairs>
    <vt:vector size="4" baseType="variant">
      <vt:variant>
        <vt:lpstr>Tema</vt:lpstr>
      </vt:variant>
      <vt:variant>
        <vt:i4>1</vt:i4>
      </vt:variant>
      <vt:variant>
        <vt:lpstr>Lysbildetitler</vt:lpstr>
      </vt:variant>
      <vt:variant>
        <vt:i4>35</vt:i4>
      </vt:variant>
    </vt:vector>
  </HeadingPairs>
  <TitlesOfParts>
    <vt:vector size="36" baseType="lpstr">
      <vt:lpstr>Office Theme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Madelen Fjeld</dc:creator>
  <cp:lastModifiedBy>Jannie Meldgaard Christensen</cp:lastModifiedBy>
  <cp:revision>143</cp:revision>
  <dcterms:created xsi:type="dcterms:W3CDTF">2023-02-27T13:07:44Z</dcterms:created>
  <dcterms:modified xsi:type="dcterms:W3CDTF">2023-03-20T19:35:49Z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0x0101006D5CBCEEF2EE764589D80B56D4203B46</vt:lpwstr>
  </property>
  <property fmtid="{D5CDD505-2E9C-101B-9397-08002B2CF9AE}" pid="3" name="MediaServiceImageTags">
    <vt:lpwstr/>
  </property>
</Properties>
</file>