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6" r:id="rId6"/>
    <p:sldId id="268" r:id="rId7"/>
    <p:sldId id="269" r:id="rId8"/>
    <p:sldId id="274" r:id="rId9"/>
    <p:sldId id="275" r:id="rId10"/>
    <p:sldId id="282" r:id="rId11"/>
    <p:sldId id="283" r:id="rId12"/>
    <p:sldId id="285" r:id="rId13"/>
    <p:sldId id="286" r:id="rId14"/>
    <p:sldId id="289" r:id="rId15"/>
    <p:sldId id="293" r:id="rId16"/>
    <p:sldId id="292" r:id="rId17"/>
    <p:sldId id="297" r:id="rId18"/>
    <p:sldId id="298" r:id="rId19"/>
    <p:sldId id="299" r:id="rId20"/>
    <p:sldId id="301" r:id="rId21"/>
    <p:sldId id="302" r:id="rId22"/>
    <p:sldId id="296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3" r:id="rId33"/>
    <p:sldId id="314" r:id="rId34"/>
    <p:sldId id="318" r:id="rId35"/>
    <p:sldId id="319" r:id="rId36"/>
    <p:sldId id="321" r:id="rId37"/>
    <p:sldId id="322" r:id="rId38"/>
    <p:sldId id="324" r:id="rId39"/>
    <p:sldId id="325" r:id="rId40"/>
    <p:sldId id="328" r:id="rId41"/>
    <p:sldId id="327" r:id="rId42"/>
    <p:sldId id="329" r:id="rId43"/>
    <p:sldId id="330" r:id="rId44"/>
    <p:sldId id="333" r:id="rId45"/>
    <p:sldId id="335" r:id="rId46"/>
    <p:sldId id="336" r:id="rId47"/>
    <p:sldId id="338" r:id="rId48"/>
    <p:sldId id="339" r:id="rId49"/>
    <p:sldId id="340" r:id="rId50"/>
    <p:sldId id="341" r:id="rId51"/>
    <p:sldId id="343" r:id="rId52"/>
    <p:sldId id="345" r:id="rId53"/>
    <p:sldId id="346" r:id="rId54"/>
    <p:sldId id="34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D4F64-BB58-44C8-AE0E-4E033854CF14}" v="9" dt="2023-03-15T12:17:0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0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Tombre" userId="S::marianne.tombre@bcc.no::1c925834-ecf6-4f3c-b9b5-76f2213a2c52" providerId="AD" clId="Web-{B71D4F64-BB58-44C8-AE0E-4E033854CF14}"/>
    <pc:docChg chg="modSld">
      <pc:chgData name="Marianne Tombre" userId="S::marianne.tombre@bcc.no::1c925834-ecf6-4f3c-b9b5-76f2213a2c52" providerId="AD" clId="Web-{B71D4F64-BB58-44C8-AE0E-4E033854CF14}" dt="2023-03-15T12:17:04.555" v="8" actId="14100"/>
      <pc:docMkLst>
        <pc:docMk/>
      </pc:docMkLst>
      <pc:sldChg chg="addSp modSp">
        <pc:chgData name="Marianne Tombre" userId="S::marianne.tombre@bcc.no::1c925834-ecf6-4f3c-b9b5-76f2213a2c52" providerId="AD" clId="Web-{B71D4F64-BB58-44C8-AE0E-4E033854CF14}" dt="2023-03-15T12:16:26.147" v="5" actId="1076"/>
        <pc:sldMkLst>
          <pc:docMk/>
          <pc:sldMk cId="2762735176" sldId="289"/>
        </pc:sldMkLst>
        <pc:picChg chg="add mod">
          <ac:chgData name="Marianne Tombre" userId="S::marianne.tombre@bcc.no::1c925834-ecf6-4f3c-b9b5-76f2213a2c52" providerId="AD" clId="Web-{B71D4F64-BB58-44C8-AE0E-4E033854CF14}" dt="2023-03-15T12:16:26.147" v="5" actId="1076"/>
          <ac:picMkLst>
            <pc:docMk/>
            <pc:sldMk cId="2762735176" sldId="289"/>
            <ac:picMk id="3" creationId="{F5FEE902-C751-8777-FD07-D027EC897786}"/>
          </ac:picMkLst>
        </pc:picChg>
      </pc:sldChg>
      <pc:sldChg chg="addSp modSp">
        <pc:chgData name="Marianne Tombre" userId="S::marianne.tombre@bcc.no::1c925834-ecf6-4f3c-b9b5-76f2213a2c52" providerId="AD" clId="Web-{B71D4F64-BB58-44C8-AE0E-4E033854CF14}" dt="2023-03-15T12:17:04.555" v="8" actId="14100"/>
        <pc:sldMkLst>
          <pc:docMk/>
          <pc:sldMk cId="395638927" sldId="292"/>
        </pc:sldMkLst>
        <pc:picChg chg="add mod">
          <ac:chgData name="Marianne Tombre" userId="S::marianne.tombre@bcc.no::1c925834-ecf6-4f3c-b9b5-76f2213a2c52" providerId="AD" clId="Web-{B71D4F64-BB58-44C8-AE0E-4E033854CF14}" dt="2023-03-15T12:17:04.555" v="8" actId="14100"/>
          <ac:picMkLst>
            <pc:docMk/>
            <pc:sldMk cId="395638927" sldId="292"/>
            <ac:picMk id="3" creationId="{EBDF73E8-C7BD-843B-05C1-62F5A729A4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7D7B-7BE9-1858-DCDB-B1FE61AFE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C1D61-1903-2563-6672-8BE5B44BA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3919-5926-F1B1-6482-AB7E18AB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EFC75-580B-2192-3E4E-4CF45AFD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8EA0C-7B1C-B232-D5EE-F77EDE44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7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0A86-16C1-0A78-B892-5F3DF4A9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9269E-3400-103F-5734-3613F372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205FA-E6FB-E7A6-A95D-F48795A1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6D6ED-C7F8-A91B-7DBB-CE9E6D89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1E89B-3198-B4C5-DEBA-3A37189A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9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15916-F99A-AACE-DCFE-97A0978AD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69EFF-A242-03F9-4B9D-26F8D2773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81D04-4F72-922C-58F8-D6F10705C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F24C1-8171-92A0-56B9-2B609145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96C24-2C4C-52E8-3FB3-580549E2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0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D415-F206-B096-E828-7A08A117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0E73A-F381-500A-F942-210EE5C7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9D94B-96C1-00A3-C2F6-3781ED21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791B1-6499-00B6-B502-6E5742E2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2D2BC-DFB3-CA4A-14C7-9D1BD5CD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02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5FC7-AFD1-B362-2D1E-420FFD10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D9257-92AA-142A-F45D-02C7D40F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A3CE-BD95-BE6D-579F-3F627165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1387-F790-9501-B349-EB48AAE8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732C-4A04-6A5A-9B2C-FC31F05D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9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BF6E-FD1F-3775-D236-CCF0D4D9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6098B-0C95-BAE5-CE0A-F7602115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7BA61-97C5-6324-6FBD-681CEFC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A58B0-2DDF-0012-979F-17531398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35403-C49D-66D6-415B-1A5F3E15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08047-A7C0-4667-4927-88E4185A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46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3C95-416B-B583-8E10-6265C3ED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B5503-8E31-D9F9-F9A7-267450C74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9F1F-58C3-8B0A-B511-85CADD56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9CD74-D073-2CA7-1580-92F33A572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C21C2-537E-6A6D-E249-E79FB80DA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6F1121-847C-1C2C-0B64-8654F46C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18379-F979-065F-D6B2-1761D337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C6B01-B5D8-7C50-87BF-72B68553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8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0F66-69CF-FD18-0272-F4D08D9E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079E3-7431-2509-CB93-8C2103CE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7E714-F571-6B47-3791-0384AE37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D5051-DD79-6E91-0ABC-C06B58B7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4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4387B-8D03-6ADF-4B93-5E071777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2A43D-2A09-B7B5-CE0E-4BA7951D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0404-69EA-013A-D9ED-7EDBCFCB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2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BAA7-CBB9-3A90-B076-C98189B5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D2221-657B-EDA3-B887-753D48A7C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E4668-F4B5-371E-B9FD-B55DBE81E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923C4-EF27-9706-2870-C61F6F06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CCA1D-68A6-9312-B83A-82E7CD4A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7629A-BC18-5C30-9442-F8579226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03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2FE8B-DEE4-8D28-8B2A-CF0838EA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25773-76D3-DC28-B001-5CEBFC7AF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676DF-E843-3F40-56B8-E2B7B6689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3DA31-15D3-1866-5E48-B07C78F3A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6BCF4-EB08-D3A7-DEF7-8B4FC39C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3A46-10EA-5A3F-7A2A-578E8A55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1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950BB-59A2-8D53-05B7-3DEFECC9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DA9D3-79BF-6F9B-1EA6-F7DE0D089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3B029-19AE-D47C-7799-135B5A1B9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19FF7-E841-47CA-9715-D1A9BD29F577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50400-D9AE-2632-C71C-3121EA045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1443F-2682-C1B0-382F-1F9A51BBB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A710-79DB-4D28-99A7-DC6DB0715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1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outdoor, crowd&#10;&#10;Description automatically generated">
            <a:extLst>
              <a:ext uri="{FF2B5EF4-FFF2-40B4-BE49-F238E27FC236}">
                <a16:creationId xmlns:a16="http://schemas.microsoft.com/office/drawing/2014/main" id="{E08685B8-2136-D38D-7867-39036EE6C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0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sitting on a stage&#10;&#10;Description automatically generated with low confidence">
            <a:extLst>
              <a:ext uri="{FF2B5EF4-FFF2-40B4-BE49-F238E27FC236}">
                <a16:creationId xmlns:a16="http://schemas.microsoft.com/office/drawing/2014/main" id="{732CFECF-1A92-198B-45DB-483664ABA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ss, outdoor, person, person&#10;&#10;Description automatically generated">
            <a:extLst>
              <a:ext uri="{FF2B5EF4-FFF2-40B4-BE49-F238E27FC236}">
                <a16:creationId xmlns:a16="http://schemas.microsoft.com/office/drawing/2014/main" id="{D7B54FC3-FE7C-D66B-729C-A43DBCC2A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F4202BF-32B2-DBDC-781B-CFD95DB3ABEB}"/>
              </a:ext>
            </a:extLst>
          </p:cNvPr>
          <p:cNvSpPr/>
          <p:nvPr/>
        </p:nvSpPr>
        <p:spPr>
          <a:xfrm>
            <a:off x="1450428" y="1671145"/>
            <a:ext cx="2039006" cy="1965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Oppdateres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5FEE902-C751-8777-FD07-D027EC897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7" y="-4003"/>
            <a:ext cx="12190893" cy="68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3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931CF7D7-49C5-2DA9-DDEC-7D91221BB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753571E1-345B-AB76-94EF-907B4DDDF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D3DA2E1-C59B-CC02-BEBE-BC8480C53B4D}"/>
              </a:ext>
            </a:extLst>
          </p:cNvPr>
          <p:cNvSpPr/>
          <p:nvPr/>
        </p:nvSpPr>
        <p:spPr>
          <a:xfrm>
            <a:off x="1450428" y="1671145"/>
            <a:ext cx="2039006" cy="1965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Oppdateres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BDF73E8-C7BD-843B-05C1-62F5A729A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8" y="-4003"/>
            <a:ext cx="12196416" cy="68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B73E7E9-69CC-A56A-DD9C-52518596E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1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standing next to a horse&#10;&#10;Description automatically generated with medium confidence">
            <a:extLst>
              <a:ext uri="{FF2B5EF4-FFF2-40B4-BE49-F238E27FC236}">
                <a16:creationId xmlns:a16="http://schemas.microsoft.com/office/drawing/2014/main" id="{449CB85B-6502-47D9-9438-35A29E15F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9741F9-1138-1DC9-51BA-44F292CBC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2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sky&#10;&#10;Description automatically generated">
            <a:extLst>
              <a:ext uri="{FF2B5EF4-FFF2-40B4-BE49-F238E27FC236}">
                <a16:creationId xmlns:a16="http://schemas.microsoft.com/office/drawing/2014/main" id="{5B7FC503-132E-249A-298D-F306B4EF0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95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19B5FD67-BE49-3538-6861-24C087962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77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sky, person&#10;&#10;Description automatically generated">
            <a:extLst>
              <a:ext uri="{FF2B5EF4-FFF2-40B4-BE49-F238E27FC236}">
                <a16:creationId xmlns:a16="http://schemas.microsoft.com/office/drawing/2014/main" id="{F484790D-4841-C6ED-AA80-499015FD7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9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7FBB0443-F4F6-E323-E048-0CAFB1905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2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dune&#10;&#10;Description automatically generated">
            <a:extLst>
              <a:ext uri="{FF2B5EF4-FFF2-40B4-BE49-F238E27FC236}">
                <a16:creationId xmlns:a16="http://schemas.microsoft.com/office/drawing/2014/main" id="{8856B2B6-D720-FB3D-B6F1-83B03849F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06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CBC1355-ABB6-9189-8045-632B12463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44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sky&#10;&#10;Description automatically generated">
            <a:extLst>
              <a:ext uri="{FF2B5EF4-FFF2-40B4-BE49-F238E27FC236}">
                <a16:creationId xmlns:a16="http://schemas.microsoft.com/office/drawing/2014/main" id="{234AF19B-AC22-5F9F-1E59-C75FA6A1C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69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55A9F1F8-C67E-8DE1-6214-8247E4D67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52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44D43AB0-8C64-3849-F720-DA153BABD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7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C2480CA1-2096-DDA2-30D3-2A147221A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7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FB26E2FE-4A0D-79B2-E72D-9FE5A5BBA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44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sport, dancer&#10;&#10;Description automatically generated">
            <a:extLst>
              <a:ext uri="{FF2B5EF4-FFF2-40B4-BE49-F238E27FC236}">
                <a16:creationId xmlns:a16="http://schemas.microsoft.com/office/drawing/2014/main" id="{564F3F7A-AFD4-76B2-B781-FDE3D373C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14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holding swords&#10;&#10;Description automatically generated with low confidence">
            <a:extLst>
              <a:ext uri="{FF2B5EF4-FFF2-40B4-BE49-F238E27FC236}">
                <a16:creationId xmlns:a16="http://schemas.microsoft.com/office/drawing/2014/main" id="{4F18F202-8CAD-68F8-DC71-402609498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14124" r="11160"/>
          <a:stretch/>
        </p:blipFill>
        <p:spPr>
          <a:xfrm>
            <a:off x="-14437" y="1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21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82FB38-4C0D-D22E-CBFF-6A0AB0D73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221073E3-4625-DC4F-18AB-CC4DB6328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91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E6764E4A-DEA8-7E30-71E2-7388DEF03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7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playing a violin&#10;&#10;Description automatically generated with low confidence">
            <a:extLst>
              <a:ext uri="{FF2B5EF4-FFF2-40B4-BE49-F238E27FC236}">
                <a16:creationId xmlns:a16="http://schemas.microsoft.com/office/drawing/2014/main" id="{8E1B59F7-490D-7FC0-949E-CB650B280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3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sitting, window&#10;&#10;Description automatically generated">
            <a:extLst>
              <a:ext uri="{FF2B5EF4-FFF2-40B4-BE49-F238E27FC236}">
                <a16:creationId xmlns:a16="http://schemas.microsoft.com/office/drawing/2014/main" id="{036760AD-216C-47DA-7076-9D3AA5527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9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068BE93-7280-2DCF-AB09-52A04EC2F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0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close&#10;&#10;Description automatically generated">
            <a:extLst>
              <a:ext uri="{FF2B5EF4-FFF2-40B4-BE49-F238E27FC236}">
                <a16:creationId xmlns:a16="http://schemas.microsoft.com/office/drawing/2014/main" id="{CDE1960B-7258-598C-0E33-9FBAFF0D6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79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F880AE29-B578-B121-9FEF-200663D7B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75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60ED3A41-4C94-4836-D626-9AF2BD885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21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95AA322F-0847-1CFA-0F1F-93E7D3401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56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silhouette, sunset&#10;&#10;Description automatically generated">
            <a:extLst>
              <a:ext uri="{FF2B5EF4-FFF2-40B4-BE49-F238E27FC236}">
                <a16:creationId xmlns:a16="http://schemas.microsoft.com/office/drawing/2014/main" id="{AD9FCD4D-C961-2EC5-6CF4-21F904448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01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person, dark&#10;&#10;Description automatically generated">
            <a:extLst>
              <a:ext uri="{FF2B5EF4-FFF2-40B4-BE49-F238E27FC236}">
                <a16:creationId xmlns:a16="http://schemas.microsoft.com/office/drawing/2014/main" id="{DA5A19E9-7427-BD1C-EFCE-CB5182202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tanding in front of a sunset&#10;&#10;Description automatically generated with low confidence">
            <a:extLst>
              <a:ext uri="{FF2B5EF4-FFF2-40B4-BE49-F238E27FC236}">
                <a16:creationId xmlns:a16="http://schemas.microsoft.com/office/drawing/2014/main" id="{E51A39AF-2BA1-8BE4-75C8-C58D42ADA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33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in a cave&#10;&#10;Description automatically generated with medium confidence">
            <a:extLst>
              <a:ext uri="{FF2B5EF4-FFF2-40B4-BE49-F238E27FC236}">
                <a16:creationId xmlns:a16="http://schemas.microsoft.com/office/drawing/2014/main" id="{00C1B378-5696-AB8E-E8DF-B1707F44F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715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5CE8DDBE-8A47-57FF-82AA-A6694C79D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4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standing in a cave&#10;&#10;Description automatically generated with low confidence">
            <a:extLst>
              <a:ext uri="{FF2B5EF4-FFF2-40B4-BE49-F238E27FC236}">
                <a16:creationId xmlns:a16="http://schemas.microsoft.com/office/drawing/2014/main" id="{B99C48E1-25E0-8F9B-1780-25F70778A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11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itting in a cave&#10;&#10;Description automatically generated with low confidence">
            <a:extLst>
              <a:ext uri="{FF2B5EF4-FFF2-40B4-BE49-F238E27FC236}">
                <a16:creationId xmlns:a16="http://schemas.microsoft.com/office/drawing/2014/main" id="{2CFFCD33-CCA3-BD5E-D056-E28C258F0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63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C5E315E4-34E3-8782-5B17-067DBD8D4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31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person, outdoor, standing&#10;&#10;Description automatically generated">
            <a:extLst>
              <a:ext uri="{FF2B5EF4-FFF2-40B4-BE49-F238E27FC236}">
                <a16:creationId xmlns:a16="http://schemas.microsoft.com/office/drawing/2014/main" id="{094DFBBC-0CB4-73CD-0D89-4353D7410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0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in a blue dress&#10;&#10;Description automatically generated with low confidence">
            <a:extLst>
              <a:ext uri="{FF2B5EF4-FFF2-40B4-BE49-F238E27FC236}">
                <a16:creationId xmlns:a16="http://schemas.microsoft.com/office/drawing/2014/main" id="{25DB19D0-2899-5E5F-1842-9DA076588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0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outdoor, sunset, night, raft&#10;&#10;Description automatically generated">
            <a:extLst>
              <a:ext uri="{FF2B5EF4-FFF2-40B4-BE49-F238E27FC236}">
                <a16:creationId xmlns:a16="http://schemas.microsoft.com/office/drawing/2014/main" id="{39B83341-3731-5D21-45AB-32994B3DA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20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indoor, curtain, dark&#10;&#10;Description automatically generated">
            <a:extLst>
              <a:ext uri="{FF2B5EF4-FFF2-40B4-BE49-F238E27FC236}">
                <a16:creationId xmlns:a16="http://schemas.microsoft.com/office/drawing/2014/main" id="{51A6C812-B0AE-0C1D-DC23-A46B442D1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16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54E1836A-9105-5128-9C67-D9CE658D8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0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742B594C-AA51-7614-3D52-55A71FD8A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82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fire, nature, blurry&#10;&#10;Description automatically generated">
            <a:extLst>
              <a:ext uri="{FF2B5EF4-FFF2-40B4-BE49-F238E27FC236}">
                <a16:creationId xmlns:a16="http://schemas.microsoft.com/office/drawing/2014/main" id="{49080FB1-52F9-2FFE-CE38-C6E58DC0A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945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BBB90DD8-5817-A76D-EC51-E0D98F0BC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outdoor, person&#10;&#10;Description automatically generated">
            <a:extLst>
              <a:ext uri="{FF2B5EF4-FFF2-40B4-BE49-F238E27FC236}">
                <a16:creationId xmlns:a16="http://schemas.microsoft.com/office/drawing/2014/main" id="{C1CAF153-39C2-5DE6-97BB-53B1CA270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, person, standing, people&#10;&#10;Description automatically generated">
            <a:extLst>
              <a:ext uri="{FF2B5EF4-FFF2-40B4-BE49-F238E27FC236}">
                <a16:creationId xmlns:a16="http://schemas.microsoft.com/office/drawing/2014/main" id="{95A8CE21-6EBA-4D1B-55F2-12AD5160F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6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6E83F8-AD2A-7187-D7B3-B8BE75C3B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1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9CCB29A9-E0F5-B8F9-90DA-0983053C0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2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b96c3a-ddbe-4a78-aa4c-433c6bcac084" xsi:nil="true"/>
    <lcf76f155ced4ddcb4097134ff3c332f xmlns="818dc25f-9727-4d06-b6f3-20fe83b82e0f">
      <Terms xmlns="http://schemas.microsoft.com/office/infopath/2007/PartnerControls"/>
    </lcf76f155ced4ddcb4097134ff3c332f>
    <_Flow_SignoffStatus xmlns="818dc25f-9727-4d06-b6f3-20fe83b82e0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5CBCEEF2EE764589D80B56D4203B46" ma:contentTypeVersion="17" ma:contentTypeDescription="Opprett et nytt dokument." ma:contentTypeScope="" ma:versionID="5c813886902ea11f6b418b47947e001d">
  <xsd:schema xmlns:xsd="http://www.w3.org/2001/XMLSchema" xmlns:xs="http://www.w3.org/2001/XMLSchema" xmlns:p="http://schemas.microsoft.com/office/2006/metadata/properties" xmlns:ns2="0eb96c3a-ddbe-4a78-aa4c-433c6bcac084" xmlns:ns3="818dc25f-9727-4d06-b6f3-20fe83b82e0f" targetNamespace="http://schemas.microsoft.com/office/2006/metadata/properties" ma:root="true" ma:fieldsID="fd3d34dafad0cc0aa20d3bdfb536eef0" ns2:_="" ns3:_="">
    <xsd:import namespace="0eb96c3a-ddbe-4a78-aa4c-433c6bcac084"/>
    <xsd:import namespace="818dc25f-9727-4d06-b6f3-20fe83b82e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96c3a-ddbe-4a78-aa4c-433c6bcac0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Global taksonomikolonne" ma:hidden="true" ma:list="{fd712d0b-36cd-4787-8dce-454baab3c3b5}" ma:internalName="TaxCatchAll" ma:showField="CatchAllData" ma:web="0eb96c3a-ddbe-4a78-aa4c-433c6bcac0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dc25f-9727-4d06-b6f3-20fe83b82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Godkjenningsstatus" ma:internalName="Godkjennings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25b09532-c5eb-4245-8b26-6a957095aa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23B415-CA79-4A67-9EC5-06CBCAE519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F039B-CBEA-4611-9ACF-A35F6458DBCA}">
  <ds:schemaRefs>
    <ds:schemaRef ds:uri="http://schemas.microsoft.com/office/2006/metadata/properties"/>
    <ds:schemaRef ds:uri="http://schemas.microsoft.com/office/infopath/2007/PartnerControls"/>
    <ds:schemaRef ds:uri="0eb96c3a-ddbe-4a78-aa4c-433c6bcac084"/>
    <ds:schemaRef ds:uri="818dc25f-9727-4d06-b6f3-20fe83b82e0f"/>
  </ds:schemaRefs>
</ds:datastoreItem>
</file>

<file path=customXml/itemProps3.xml><?xml version="1.0" encoding="utf-8"?>
<ds:datastoreItem xmlns:ds="http://schemas.openxmlformats.org/officeDocument/2006/customXml" ds:itemID="{2A921EDD-0F1C-4AB7-9E56-FCE0E3C98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b96c3a-ddbe-4a78-aa4c-433c6bcac084"/>
    <ds:schemaRef ds:uri="818dc25f-9727-4d06-b6f3-20fe83b82e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</Words>
  <Application>Microsoft Office PowerPoint</Application>
  <PresentationFormat>Widescreen</PresentationFormat>
  <Paragraphs>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Madelen Fjeld</dc:creator>
  <cp:lastModifiedBy>Christina Nielsen</cp:lastModifiedBy>
  <cp:revision>10</cp:revision>
  <dcterms:created xsi:type="dcterms:W3CDTF">2023-03-14T11:38:29Z</dcterms:created>
  <dcterms:modified xsi:type="dcterms:W3CDTF">2023-03-15T12:17:06Z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0x0101006D5CBCEEF2EE764589D80B56D4203B46</vt:lpwstr>
  </property>
  <property fmtid="{D5CDD505-2E9C-101B-9397-08002B2CF9AE}" pid="3" name="MediaServiceImageTags">
    <vt:lpwstr/>
  </property>
</Properties>
</file>