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6"/>
  </p:notesMasterIdLst>
  <p:sldIdLst>
    <p:sldId id="257" r:id="rId5"/>
  </p:sldIdLst>
  <p:sldSz cx="10693400" cy="7562850"/>
  <p:notesSz cx="10693400" cy="75628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B051"/>
    <a:srgbClr val="03B7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16" autoAdjust="0"/>
    <p:restoredTop sz="94653"/>
  </p:normalViewPr>
  <p:slideViewPr>
    <p:cSldViewPr snapToGrid="0">
      <p:cViewPr>
        <p:scale>
          <a:sx n="77" d="100"/>
          <a:sy n="77" d="100"/>
        </p:scale>
        <p:origin x="488" y="-68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ette Tobler" userId="b9e59d9c-6f86-4892-8af7-d68d2c0e085f" providerId="ADAL" clId="{AEBE86FF-7635-42E3-A099-E514429FE2DC}"/>
    <pc:docChg chg="undo custSel modSld">
      <pc:chgData name="Annette Tobler" userId="b9e59d9c-6f86-4892-8af7-d68d2c0e085f" providerId="ADAL" clId="{AEBE86FF-7635-42E3-A099-E514429FE2DC}" dt="2023-11-27T14:42:57.166" v="330" actId="20577"/>
      <pc:docMkLst>
        <pc:docMk/>
      </pc:docMkLst>
      <pc:sldChg chg="modSp mod">
        <pc:chgData name="Annette Tobler" userId="b9e59d9c-6f86-4892-8af7-d68d2c0e085f" providerId="ADAL" clId="{AEBE86FF-7635-42E3-A099-E514429FE2DC}" dt="2023-11-27T14:42:57.166" v="330" actId="20577"/>
        <pc:sldMkLst>
          <pc:docMk/>
          <pc:sldMk cId="0" sldId="257"/>
        </pc:sldMkLst>
        <pc:spChg chg="mod">
          <ac:chgData name="Annette Tobler" userId="b9e59d9c-6f86-4892-8af7-d68d2c0e085f" providerId="ADAL" clId="{AEBE86FF-7635-42E3-A099-E514429FE2DC}" dt="2023-11-17T11:31:32.331" v="16" actId="20577"/>
          <ac:spMkLst>
            <pc:docMk/>
            <pc:sldMk cId="0" sldId="257"/>
            <ac:spMk id="5" creationId="{522D4C9D-870A-B495-B2C2-9A6A9FD1468B}"/>
          </ac:spMkLst>
        </pc:spChg>
        <pc:graphicFrameChg chg="mod modGraphic">
          <ac:chgData name="Annette Tobler" userId="b9e59d9c-6f86-4892-8af7-d68d2c0e085f" providerId="ADAL" clId="{AEBE86FF-7635-42E3-A099-E514429FE2DC}" dt="2023-11-27T14:42:57.166" v="330" actId="20577"/>
          <ac:graphicFrameMkLst>
            <pc:docMk/>
            <pc:sldMk cId="0" sldId="257"/>
            <ac:graphicFrameMk id="2" creationId="{00000000-0000-0000-0000-000000000000}"/>
          </ac:graphicFrameMkLst>
        </pc:graphicFrameChg>
      </pc:sldChg>
    </pc:docChg>
  </pc:docChgLst>
  <pc:docChgLst>
    <pc:chgData name="Tove Rebekka Nilsen" userId="3ae0da50-75c8-48b4-87f3-e4f41e8c518a" providerId="ADAL" clId="{E0089FD0-DFA4-4B4D-BD6F-5953A3BAD25B}"/>
    <pc:docChg chg="undo custSel modSld">
      <pc:chgData name="Tove Rebekka Nilsen" userId="3ae0da50-75c8-48b4-87f3-e4f41e8c518a" providerId="ADAL" clId="{E0089FD0-DFA4-4B4D-BD6F-5953A3BAD25B}" dt="2022-09-15T12:37:56.618" v="25" actId="20577"/>
      <pc:docMkLst>
        <pc:docMk/>
      </pc:docMkLst>
      <pc:sldChg chg="modSp mod">
        <pc:chgData name="Tove Rebekka Nilsen" userId="3ae0da50-75c8-48b4-87f3-e4f41e8c518a" providerId="ADAL" clId="{E0089FD0-DFA4-4B4D-BD6F-5953A3BAD25B}" dt="2022-09-15T12:37:56.618" v="25" actId="20577"/>
        <pc:sldMkLst>
          <pc:docMk/>
          <pc:sldMk cId="0" sldId="257"/>
        </pc:sldMkLst>
        <pc:graphicFrameChg chg="modGraphic">
          <ac:chgData name="Tove Rebekka Nilsen" userId="3ae0da50-75c8-48b4-87f3-e4f41e8c518a" providerId="ADAL" clId="{E0089FD0-DFA4-4B4D-BD6F-5953A3BAD25B}" dt="2022-09-15T12:37:56.618" v="25" actId="20577"/>
          <ac:graphicFrameMkLst>
            <pc:docMk/>
            <pc:sldMk cId="0" sldId="257"/>
            <ac:graphicFrameMk id="2" creationId="{00000000-0000-0000-0000-000000000000}"/>
          </ac:graphicFrameMkLst>
        </pc:graphicFrameChg>
        <pc:picChg chg="mod">
          <ac:chgData name="Tove Rebekka Nilsen" userId="3ae0da50-75c8-48b4-87f3-e4f41e8c518a" providerId="ADAL" clId="{E0089FD0-DFA4-4B4D-BD6F-5953A3BAD25B}" dt="2022-09-12T10:19:09.102" v="1" actId="14100"/>
          <ac:picMkLst>
            <pc:docMk/>
            <pc:sldMk cId="0" sldId="257"/>
            <ac:picMk id="6" creationId="{2F3E8800-7A39-2B34-E594-24B2FCE3C9A5}"/>
          </ac:picMkLst>
        </pc:picChg>
      </pc:sldChg>
    </pc:docChg>
  </pc:docChgLst>
  <pc:docChgLst>
    <pc:chgData name="Annette Tobler" userId="b9e59d9c-6f86-4892-8af7-d68d2c0e085f" providerId="ADAL" clId="{8DFA0B73-64D2-4061-AABF-45425FDB054F}"/>
    <pc:docChg chg="custSel modSld">
      <pc:chgData name="Annette Tobler" userId="b9e59d9c-6f86-4892-8af7-d68d2c0e085f" providerId="ADAL" clId="{8DFA0B73-64D2-4061-AABF-45425FDB054F}" dt="2024-07-03T15:22:19.034" v="267" actId="207"/>
      <pc:docMkLst>
        <pc:docMk/>
      </pc:docMkLst>
      <pc:sldChg chg="modSp mod">
        <pc:chgData name="Annette Tobler" userId="b9e59d9c-6f86-4892-8af7-d68d2c0e085f" providerId="ADAL" clId="{8DFA0B73-64D2-4061-AABF-45425FDB054F}" dt="2024-07-03T15:22:19.034" v="267" actId="207"/>
        <pc:sldMkLst>
          <pc:docMk/>
          <pc:sldMk cId="0" sldId="257"/>
        </pc:sldMkLst>
        <pc:spChg chg="mod">
          <ac:chgData name="Annette Tobler" userId="b9e59d9c-6f86-4892-8af7-d68d2c0e085f" providerId="ADAL" clId="{8DFA0B73-64D2-4061-AABF-45425FDB054F}" dt="2024-06-12T17:24:09.663" v="3" actId="20577"/>
          <ac:spMkLst>
            <pc:docMk/>
            <pc:sldMk cId="0" sldId="257"/>
            <ac:spMk id="5" creationId="{522D4C9D-870A-B495-B2C2-9A6A9FD1468B}"/>
          </ac:spMkLst>
        </pc:spChg>
        <pc:graphicFrameChg chg="mod modGraphic">
          <ac:chgData name="Annette Tobler" userId="b9e59d9c-6f86-4892-8af7-d68d2c0e085f" providerId="ADAL" clId="{8DFA0B73-64D2-4061-AABF-45425FDB054F}" dt="2024-07-03T15:22:19.034" v="267" actId="207"/>
          <ac:graphicFrameMkLst>
            <pc:docMk/>
            <pc:sldMk cId="0" sldId="257"/>
            <ac:graphicFrameMk id="2" creationId="{00000000-0000-0000-0000-000000000000}"/>
          </ac:graphicFrameMkLst>
        </pc:graphicFrameChg>
      </pc:sldChg>
    </pc:docChg>
  </pc:docChgLst>
  <pc:docChgLst>
    <pc:chgData name="Annette Tobler" userId="b9e59d9c-6f86-4892-8af7-d68d2c0e085f" providerId="ADAL" clId="{8D5256A4-6F85-4E88-A019-028E7AC5F8C4}"/>
    <pc:docChg chg="undo custSel modSld">
      <pc:chgData name="Annette Tobler" userId="b9e59d9c-6f86-4892-8af7-d68d2c0e085f" providerId="ADAL" clId="{8D5256A4-6F85-4E88-A019-028E7AC5F8C4}" dt="2023-03-29T21:13:46.377" v="590" actId="20577"/>
      <pc:docMkLst>
        <pc:docMk/>
      </pc:docMkLst>
      <pc:sldChg chg="delSp modSp mod">
        <pc:chgData name="Annette Tobler" userId="b9e59d9c-6f86-4892-8af7-d68d2c0e085f" providerId="ADAL" clId="{8D5256A4-6F85-4E88-A019-028E7AC5F8C4}" dt="2023-03-29T21:13:46.377" v="590" actId="20577"/>
        <pc:sldMkLst>
          <pc:docMk/>
          <pc:sldMk cId="0" sldId="257"/>
        </pc:sldMkLst>
        <pc:spChg chg="mod">
          <ac:chgData name="Annette Tobler" userId="b9e59d9c-6f86-4892-8af7-d68d2c0e085f" providerId="ADAL" clId="{8D5256A4-6F85-4E88-A019-028E7AC5F8C4}" dt="2023-03-15T16:21:45.036" v="19" actId="20577"/>
          <ac:spMkLst>
            <pc:docMk/>
            <pc:sldMk cId="0" sldId="257"/>
            <ac:spMk id="5" creationId="{522D4C9D-870A-B495-B2C2-9A6A9FD1468B}"/>
          </ac:spMkLst>
        </pc:spChg>
        <pc:spChg chg="del">
          <ac:chgData name="Annette Tobler" userId="b9e59d9c-6f86-4892-8af7-d68d2c0e085f" providerId="ADAL" clId="{8D5256A4-6F85-4E88-A019-028E7AC5F8C4}" dt="2023-03-15T16:20:48.457" v="0" actId="478"/>
          <ac:spMkLst>
            <pc:docMk/>
            <pc:sldMk cId="0" sldId="257"/>
            <ac:spMk id="9" creationId="{5D300397-25A2-A47A-755A-F833E67C6F2C}"/>
          </ac:spMkLst>
        </pc:spChg>
        <pc:graphicFrameChg chg="mod modGraphic">
          <ac:chgData name="Annette Tobler" userId="b9e59d9c-6f86-4892-8af7-d68d2c0e085f" providerId="ADAL" clId="{8D5256A4-6F85-4E88-A019-028E7AC5F8C4}" dt="2023-03-29T21:13:46.377" v="590" actId="20577"/>
          <ac:graphicFrameMkLst>
            <pc:docMk/>
            <pc:sldMk cId="0" sldId="257"/>
            <ac:graphicFrameMk id="2" creationId="{00000000-0000-0000-0000-000000000000}"/>
          </ac:graphicFrameMkLst>
        </pc:graphicFrameChg>
        <pc:graphicFrameChg chg="del">
          <ac:chgData name="Annette Tobler" userId="b9e59d9c-6f86-4892-8af7-d68d2c0e085f" providerId="ADAL" clId="{8D5256A4-6F85-4E88-A019-028E7AC5F8C4}" dt="2023-03-15T16:20:54.280" v="3" actId="478"/>
          <ac:graphicFrameMkLst>
            <pc:docMk/>
            <pc:sldMk cId="0" sldId="257"/>
            <ac:graphicFrameMk id="8" creationId="{F4354BB6-006E-D60B-405A-BED1555325BF}"/>
          </ac:graphicFrameMkLst>
        </pc:graphicFrameChg>
      </pc:sldChg>
    </pc:docChg>
  </pc:docChgLst>
  <pc:docChgLst>
    <pc:chgData name="Annette Tobler" userId="b9e59d9c-6f86-4892-8af7-d68d2c0e085f" providerId="ADAL" clId="{3544FFB9-8D7F-46A3-A351-F91DC6400FC3}"/>
    <pc:docChg chg="custSel modSld">
      <pc:chgData name="Annette Tobler" userId="b9e59d9c-6f86-4892-8af7-d68d2c0e085f" providerId="ADAL" clId="{3544FFB9-8D7F-46A3-A351-F91DC6400FC3}" dt="2023-06-05T07:23:08.154" v="118" actId="207"/>
      <pc:docMkLst>
        <pc:docMk/>
      </pc:docMkLst>
      <pc:sldChg chg="modSp mod">
        <pc:chgData name="Annette Tobler" userId="b9e59d9c-6f86-4892-8af7-d68d2c0e085f" providerId="ADAL" clId="{3544FFB9-8D7F-46A3-A351-F91DC6400FC3}" dt="2023-06-05T07:23:08.154" v="118" actId="207"/>
        <pc:sldMkLst>
          <pc:docMk/>
          <pc:sldMk cId="0" sldId="257"/>
        </pc:sldMkLst>
        <pc:graphicFrameChg chg="modGraphic">
          <ac:chgData name="Annette Tobler" userId="b9e59d9c-6f86-4892-8af7-d68d2c0e085f" providerId="ADAL" clId="{3544FFB9-8D7F-46A3-A351-F91DC6400FC3}" dt="2023-06-05T07:23:08.154" v="118" actId="207"/>
          <ac:graphicFrameMkLst>
            <pc:docMk/>
            <pc:sldMk cId="0" sldId="257"/>
            <ac:graphicFrameMk id="2" creationId="{00000000-0000-0000-0000-000000000000}"/>
          </ac:graphicFrameMkLst>
        </pc:graphicFrameChg>
      </pc:sldChg>
    </pc:docChg>
  </pc:docChgLst>
  <pc:docChgLst>
    <pc:chgData name="Christina Nielsen" userId="S::christina.nielsen@bcc.no::9ebe7a43-f41e-48c1-ae19-eeff2f469374" providerId="AD" clId="Web-{60D757D1-2003-B669-E61B-D05AB32387A6}"/>
    <pc:docChg chg="modSld">
      <pc:chgData name="Christina Nielsen" userId="S::christina.nielsen@bcc.no::9ebe7a43-f41e-48c1-ae19-eeff2f469374" providerId="AD" clId="Web-{60D757D1-2003-B669-E61B-D05AB32387A6}" dt="2024-03-05T10:36:16.796" v="27"/>
      <pc:docMkLst>
        <pc:docMk/>
      </pc:docMkLst>
      <pc:sldChg chg="modSp">
        <pc:chgData name="Christina Nielsen" userId="S::christina.nielsen@bcc.no::9ebe7a43-f41e-48c1-ae19-eeff2f469374" providerId="AD" clId="Web-{60D757D1-2003-B669-E61B-D05AB32387A6}" dt="2024-03-05T10:36:16.796" v="27"/>
        <pc:sldMkLst>
          <pc:docMk/>
          <pc:sldMk cId="0" sldId="257"/>
        </pc:sldMkLst>
        <pc:graphicFrameChg chg="mod modGraphic">
          <ac:chgData name="Christina Nielsen" userId="S::christina.nielsen@bcc.no::9ebe7a43-f41e-48c1-ae19-eeff2f469374" providerId="AD" clId="Web-{60D757D1-2003-B669-E61B-D05AB32387A6}" dt="2024-03-05T10:36:16.796" v="27"/>
          <ac:graphicFrameMkLst>
            <pc:docMk/>
            <pc:sldMk cId="0" sldId="257"/>
            <ac:graphicFrameMk id="2" creationId="{00000000-0000-0000-0000-000000000000}"/>
          </ac:graphicFrameMkLst>
        </pc:graphicFrameChg>
      </pc:sldChg>
    </pc:docChg>
  </pc:docChgLst>
  <pc:docChgLst>
    <pc:chgData name="Annette Tobler" userId="b9e59d9c-6f86-4892-8af7-d68d2c0e085f" providerId="ADAL" clId="{022C09B2-A3D0-4747-9575-E2AEE693126A}"/>
    <pc:docChg chg="undo redo custSel modSld">
      <pc:chgData name="Annette Tobler" userId="b9e59d9c-6f86-4892-8af7-d68d2c0e085f" providerId="ADAL" clId="{022C09B2-A3D0-4747-9575-E2AEE693126A}" dt="2022-12-15T14:45:32.635" v="281" actId="20577"/>
      <pc:docMkLst>
        <pc:docMk/>
      </pc:docMkLst>
      <pc:sldChg chg="modSp mod">
        <pc:chgData name="Annette Tobler" userId="b9e59d9c-6f86-4892-8af7-d68d2c0e085f" providerId="ADAL" clId="{022C09B2-A3D0-4747-9575-E2AEE693126A}" dt="2022-12-15T14:45:32.635" v="281" actId="20577"/>
        <pc:sldMkLst>
          <pc:docMk/>
          <pc:sldMk cId="0" sldId="257"/>
        </pc:sldMkLst>
        <pc:spChg chg="mod">
          <ac:chgData name="Annette Tobler" userId="b9e59d9c-6f86-4892-8af7-d68d2c0e085f" providerId="ADAL" clId="{022C09B2-A3D0-4747-9575-E2AEE693126A}" dt="2022-12-15T14:26:13.429" v="29" actId="20577"/>
          <ac:spMkLst>
            <pc:docMk/>
            <pc:sldMk cId="0" sldId="257"/>
            <ac:spMk id="5" creationId="{522D4C9D-870A-B495-B2C2-9A6A9FD1468B}"/>
          </ac:spMkLst>
        </pc:spChg>
        <pc:graphicFrameChg chg="mod modGraphic">
          <ac:chgData name="Annette Tobler" userId="b9e59d9c-6f86-4892-8af7-d68d2c0e085f" providerId="ADAL" clId="{022C09B2-A3D0-4747-9575-E2AEE693126A}" dt="2022-12-15T14:45:32.635" v="281" actId="20577"/>
          <ac:graphicFrameMkLst>
            <pc:docMk/>
            <pc:sldMk cId="0" sldId="257"/>
            <ac:graphicFrameMk id="2" creationId="{00000000-0000-0000-0000-000000000000}"/>
          </ac:graphicFrameMkLst>
        </pc:graphicFrameChg>
      </pc:sldChg>
    </pc:docChg>
  </pc:docChgLst>
  <pc:docChgLst>
    <pc:chgData name="Tove Rebekka Nilsen" userId="3ae0da50-75c8-48b4-87f3-e4f41e8c518a" providerId="ADAL" clId="{D0DB1DF3-6105-C747-AF92-68DC607B0C28}"/>
    <pc:docChg chg="modSld">
      <pc:chgData name="Tove Rebekka Nilsen" userId="3ae0da50-75c8-48b4-87f3-e4f41e8c518a" providerId="ADAL" clId="{D0DB1DF3-6105-C747-AF92-68DC607B0C28}" dt="2022-10-04T06:16:20.892" v="7" actId="20577"/>
      <pc:docMkLst>
        <pc:docMk/>
      </pc:docMkLst>
      <pc:sldChg chg="modSp mod">
        <pc:chgData name="Tove Rebekka Nilsen" userId="3ae0da50-75c8-48b4-87f3-e4f41e8c518a" providerId="ADAL" clId="{D0DB1DF3-6105-C747-AF92-68DC607B0C28}" dt="2022-10-04T06:16:20.892" v="7" actId="20577"/>
        <pc:sldMkLst>
          <pc:docMk/>
          <pc:sldMk cId="0" sldId="257"/>
        </pc:sldMkLst>
        <pc:spChg chg="mod">
          <ac:chgData name="Tove Rebekka Nilsen" userId="3ae0da50-75c8-48b4-87f3-e4f41e8c518a" providerId="ADAL" clId="{D0DB1DF3-6105-C747-AF92-68DC607B0C28}" dt="2022-10-04T06:16:20.892" v="7" actId="20577"/>
          <ac:spMkLst>
            <pc:docMk/>
            <pc:sldMk cId="0" sldId="257"/>
            <ac:spMk id="5" creationId="{522D4C9D-870A-B495-B2C2-9A6A9FD1468B}"/>
          </ac:spMkLst>
        </pc:spChg>
      </pc:sldChg>
    </pc:docChg>
  </pc:docChgLst>
  <pc:docChgLst>
    <pc:chgData name="Annette Tobler" userId="b9e59d9c-6f86-4892-8af7-d68d2c0e085f" providerId="ADAL" clId="{E00DF3B6-1CCE-4905-9169-3D03BBF73475}"/>
    <pc:docChg chg="custSel modSld">
      <pc:chgData name="Annette Tobler" userId="b9e59d9c-6f86-4892-8af7-d68d2c0e085f" providerId="ADAL" clId="{E00DF3B6-1CCE-4905-9169-3D03BBF73475}" dt="2024-08-14T20:59:23.271" v="20" actId="207"/>
      <pc:docMkLst>
        <pc:docMk/>
      </pc:docMkLst>
      <pc:sldChg chg="modSp mod">
        <pc:chgData name="Annette Tobler" userId="b9e59d9c-6f86-4892-8af7-d68d2c0e085f" providerId="ADAL" clId="{E00DF3B6-1CCE-4905-9169-3D03BBF73475}" dt="2024-08-14T20:59:23.271" v="20" actId="207"/>
        <pc:sldMkLst>
          <pc:docMk/>
          <pc:sldMk cId="0" sldId="257"/>
        </pc:sldMkLst>
        <pc:graphicFrameChg chg="modGraphic">
          <ac:chgData name="Annette Tobler" userId="b9e59d9c-6f86-4892-8af7-d68d2c0e085f" providerId="ADAL" clId="{E00DF3B6-1CCE-4905-9169-3D03BBF73475}" dt="2024-08-14T20:59:23.271" v="20" actId="207"/>
          <ac:graphicFrameMkLst>
            <pc:docMk/>
            <pc:sldMk cId="0" sldId="257"/>
            <ac:graphicFrameMk id="2" creationId="{00000000-0000-0000-0000-000000000000}"/>
          </ac:graphicFrameMkLst>
        </pc:graphicFrameChg>
      </pc:sldChg>
    </pc:docChg>
  </pc:docChgLst>
  <pc:docChgLst>
    <pc:chgData name="Annette Tobler" userId="b9e59d9c-6f86-4892-8af7-d68d2c0e085f" providerId="ADAL" clId="{6B24DEF1-687A-4CD9-8D54-B0F1C7C7ECA0}"/>
    <pc:docChg chg="custSel modSld">
      <pc:chgData name="Annette Tobler" userId="b9e59d9c-6f86-4892-8af7-d68d2c0e085f" providerId="ADAL" clId="{6B24DEF1-687A-4CD9-8D54-B0F1C7C7ECA0}" dt="2024-02-26T18:19:32.940" v="123" actId="20577"/>
      <pc:docMkLst>
        <pc:docMk/>
      </pc:docMkLst>
      <pc:sldChg chg="modSp mod">
        <pc:chgData name="Annette Tobler" userId="b9e59d9c-6f86-4892-8af7-d68d2c0e085f" providerId="ADAL" clId="{6B24DEF1-687A-4CD9-8D54-B0F1C7C7ECA0}" dt="2024-02-26T18:19:32.940" v="123" actId="20577"/>
        <pc:sldMkLst>
          <pc:docMk/>
          <pc:sldMk cId="0" sldId="257"/>
        </pc:sldMkLst>
        <pc:spChg chg="mod">
          <ac:chgData name="Annette Tobler" userId="b9e59d9c-6f86-4892-8af7-d68d2c0e085f" providerId="ADAL" clId="{6B24DEF1-687A-4CD9-8D54-B0F1C7C7ECA0}" dt="2024-02-26T18:19:32.940" v="123" actId="20577"/>
          <ac:spMkLst>
            <pc:docMk/>
            <pc:sldMk cId="0" sldId="257"/>
            <ac:spMk id="3" creationId="{00000000-0000-0000-0000-000000000000}"/>
          </ac:spMkLst>
        </pc:spChg>
        <pc:spChg chg="mod">
          <ac:chgData name="Annette Tobler" userId="b9e59d9c-6f86-4892-8af7-d68d2c0e085f" providerId="ADAL" clId="{6B24DEF1-687A-4CD9-8D54-B0F1C7C7ECA0}" dt="2024-02-26T18:13:07.811" v="5" actId="20577"/>
          <ac:spMkLst>
            <pc:docMk/>
            <pc:sldMk cId="0" sldId="257"/>
            <ac:spMk id="5" creationId="{522D4C9D-870A-B495-B2C2-9A6A9FD1468B}"/>
          </ac:spMkLst>
        </pc:spChg>
        <pc:graphicFrameChg chg="modGraphic">
          <ac:chgData name="Annette Tobler" userId="b9e59d9c-6f86-4892-8af7-d68d2c0e085f" providerId="ADAL" clId="{6B24DEF1-687A-4CD9-8D54-B0F1C7C7ECA0}" dt="2024-02-26T18:19:23.651" v="121" actId="207"/>
          <ac:graphicFrameMkLst>
            <pc:docMk/>
            <pc:sldMk cId="0" sldId="257"/>
            <ac:graphicFrameMk id="2" creationId="{00000000-0000-0000-0000-000000000000}"/>
          </ac:graphicFrameMkLst>
        </pc:graphicFrameChg>
      </pc:sldChg>
    </pc:docChg>
  </pc:docChgLst>
  <pc:docChgLst>
    <pc:chgData name="Anikó Kalkó" userId="S::bkalko.aniko_gmail.com#ext#@brunstadchristianchurch.onmicrosoft.com::0fe372f3-e0d3-416d-90ae-007a45ddabee" providerId="AD" clId="Web-{1D76ABC1-3028-1E46-CBAB-EE7D3C78835A}"/>
    <pc:docChg chg="modSld">
      <pc:chgData name="Anikó Kalkó" userId="S::bkalko.aniko_gmail.com#ext#@brunstadchristianchurch.onmicrosoft.com::0fe372f3-e0d3-416d-90ae-007a45ddabee" providerId="AD" clId="Web-{1D76ABC1-3028-1E46-CBAB-EE7D3C78835A}" dt="2022-09-23T17:58:39.131" v="5" actId="20577"/>
      <pc:docMkLst>
        <pc:docMk/>
      </pc:docMkLst>
      <pc:sldChg chg="modSp">
        <pc:chgData name="Anikó Kalkó" userId="S::bkalko.aniko_gmail.com#ext#@brunstadchristianchurch.onmicrosoft.com::0fe372f3-e0d3-416d-90ae-007a45ddabee" providerId="AD" clId="Web-{1D76ABC1-3028-1E46-CBAB-EE7D3C78835A}" dt="2022-09-23T17:58:39.131" v="5" actId="20577"/>
        <pc:sldMkLst>
          <pc:docMk/>
          <pc:sldMk cId="0" sldId="257"/>
        </pc:sldMkLst>
        <pc:spChg chg="mod">
          <ac:chgData name="Anikó Kalkó" userId="S::bkalko.aniko_gmail.com#ext#@brunstadchristianchurch.onmicrosoft.com::0fe372f3-e0d3-416d-90ae-007a45ddabee" providerId="AD" clId="Web-{1D76ABC1-3028-1E46-CBAB-EE7D3C78835A}" dt="2022-09-23T17:58:39.131" v="5" actId="20577"/>
          <ac:spMkLst>
            <pc:docMk/>
            <pc:sldMk cId="0" sldId="257"/>
            <ac:spMk id="5" creationId="{522D4C9D-870A-B495-B2C2-9A6A9FD1468B}"/>
          </ac:spMkLst>
        </pc:spChg>
      </pc:sldChg>
    </pc:docChg>
  </pc:docChgLst>
  <pc:docChgLst>
    <pc:chgData name="Christina Nielsen" userId="S::christina.nielsen@bcc.no::9ebe7a43-f41e-48c1-ae19-eeff2f469374" providerId="AD" clId="Web-{61511020-83AD-8650-73EE-F8162CC72F4D}"/>
    <pc:docChg chg="modSld">
      <pc:chgData name="Christina Nielsen" userId="S::christina.nielsen@bcc.no::9ebe7a43-f41e-48c1-ae19-eeff2f469374" providerId="AD" clId="Web-{61511020-83AD-8650-73EE-F8162CC72F4D}" dt="2023-01-03T13:00:29.781" v="290" actId="1076"/>
      <pc:docMkLst>
        <pc:docMk/>
      </pc:docMkLst>
      <pc:sldChg chg="addSp delSp modSp">
        <pc:chgData name="Christina Nielsen" userId="S::christina.nielsen@bcc.no::9ebe7a43-f41e-48c1-ae19-eeff2f469374" providerId="AD" clId="Web-{61511020-83AD-8650-73EE-F8162CC72F4D}" dt="2023-01-03T13:00:29.781" v="290" actId="1076"/>
        <pc:sldMkLst>
          <pc:docMk/>
          <pc:sldMk cId="0" sldId="257"/>
        </pc:sldMkLst>
        <pc:spChg chg="mod">
          <ac:chgData name="Christina Nielsen" userId="S::christina.nielsen@bcc.no::9ebe7a43-f41e-48c1-ae19-eeff2f469374" providerId="AD" clId="Web-{61511020-83AD-8650-73EE-F8162CC72F4D}" dt="2023-01-03T13:00:29.781" v="290" actId="1076"/>
          <ac:spMkLst>
            <pc:docMk/>
            <pc:sldMk cId="0" sldId="257"/>
            <ac:spMk id="5" creationId="{522D4C9D-870A-B495-B2C2-9A6A9FD1468B}"/>
          </ac:spMkLst>
        </pc:spChg>
        <pc:spChg chg="add mod">
          <ac:chgData name="Christina Nielsen" userId="S::christina.nielsen@bcc.no::9ebe7a43-f41e-48c1-ae19-eeff2f469374" providerId="AD" clId="Web-{61511020-83AD-8650-73EE-F8162CC72F4D}" dt="2023-01-03T12:46:38.445" v="116" actId="1076"/>
          <ac:spMkLst>
            <pc:docMk/>
            <pc:sldMk cId="0" sldId="257"/>
            <ac:spMk id="9" creationId="{5D300397-25A2-A47A-755A-F833E67C6F2C}"/>
          </ac:spMkLst>
        </pc:spChg>
        <pc:graphicFrameChg chg="mod modGraphic">
          <ac:chgData name="Christina Nielsen" userId="S::christina.nielsen@bcc.no::9ebe7a43-f41e-48c1-ae19-eeff2f469374" providerId="AD" clId="Web-{61511020-83AD-8650-73EE-F8162CC72F4D}" dt="2023-01-03T12:53:44.175" v="186"/>
          <ac:graphicFrameMkLst>
            <pc:docMk/>
            <pc:sldMk cId="0" sldId="257"/>
            <ac:graphicFrameMk id="2" creationId="{00000000-0000-0000-0000-000000000000}"/>
          </ac:graphicFrameMkLst>
        </pc:graphicFrameChg>
        <pc:graphicFrameChg chg="add del mod">
          <ac:chgData name="Christina Nielsen" userId="S::christina.nielsen@bcc.no::9ebe7a43-f41e-48c1-ae19-eeff2f469374" providerId="AD" clId="Web-{61511020-83AD-8650-73EE-F8162CC72F4D}" dt="2023-01-03T12:44:03.941" v="14"/>
          <ac:graphicFrameMkLst>
            <pc:docMk/>
            <pc:sldMk cId="0" sldId="257"/>
            <ac:graphicFrameMk id="7" creationId="{F3E86597-5559-5880-C5B6-1E5D778D89A9}"/>
          </ac:graphicFrameMkLst>
        </pc:graphicFrameChg>
        <pc:graphicFrameChg chg="add mod modGraphic">
          <ac:chgData name="Christina Nielsen" userId="S::christina.nielsen@bcc.no::9ebe7a43-f41e-48c1-ae19-eeff2f469374" providerId="AD" clId="Web-{61511020-83AD-8650-73EE-F8162CC72F4D}" dt="2023-01-03T12:58:43.231" v="288"/>
          <ac:graphicFrameMkLst>
            <pc:docMk/>
            <pc:sldMk cId="0" sldId="257"/>
            <ac:graphicFrameMk id="8" creationId="{F4354BB6-006E-D60B-405A-BED1555325BF}"/>
          </ac:graphicFrameMkLst>
        </pc:graphicFrameChg>
      </pc:sldChg>
    </pc:docChg>
  </pc:docChgLst>
  <pc:docChgLst>
    <pc:chgData name="Anikó Kalkó" userId="S::bkalko.aniko_gmail.com#ext#@brunstadchristianchurch.onmicrosoft.com::0fe372f3-e0d3-416d-90ae-007a45ddabee" providerId="AD" clId="Web-{BD69E94E-0333-63B9-8420-D7936CE380B5}"/>
    <pc:docChg chg="modSld">
      <pc:chgData name="Anikó Kalkó" userId="S::bkalko.aniko_gmail.com#ext#@brunstadchristianchurch.onmicrosoft.com::0fe372f3-e0d3-416d-90ae-007a45ddabee" providerId="AD" clId="Web-{BD69E94E-0333-63B9-8420-D7936CE380B5}" dt="2022-09-23T17:57:45.591" v="77"/>
      <pc:docMkLst>
        <pc:docMk/>
      </pc:docMkLst>
      <pc:sldChg chg="modSp">
        <pc:chgData name="Anikó Kalkó" userId="S::bkalko.aniko_gmail.com#ext#@brunstadchristianchurch.onmicrosoft.com::0fe372f3-e0d3-416d-90ae-007a45ddabee" providerId="AD" clId="Web-{BD69E94E-0333-63B9-8420-D7936CE380B5}" dt="2022-09-23T17:57:45.591" v="77"/>
        <pc:sldMkLst>
          <pc:docMk/>
          <pc:sldMk cId="0" sldId="257"/>
        </pc:sldMkLst>
        <pc:spChg chg="mod">
          <ac:chgData name="Anikó Kalkó" userId="S::bkalko.aniko_gmail.com#ext#@brunstadchristianchurch.onmicrosoft.com::0fe372f3-e0d3-416d-90ae-007a45ddabee" providerId="AD" clId="Web-{BD69E94E-0333-63B9-8420-D7936CE380B5}" dt="2022-09-23T17:55:44.978" v="5" actId="20577"/>
          <ac:spMkLst>
            <pc:docMk/>
            <pc:sldMk cId="0" sldId="257"/>
            <ac:spMk id="5" creationId="{522D4C9D-870A-B495-B2C2-9A6A9FD1468B}"/>
          </ac:spMkLst>
        </pc:spChg>
        <pc:graphicFrameChg chg="mod modGraphic">
          <ac:chgData name="Anikó Kalkó" userId="S::bkalko.aniko_gmail.com#ext#@brunstadchristianchurch.onmicrosoft.com::0fe372f3-e0d3-416d-90ae-007a45ddabee" providerId="AD" clId="Web-{BD69E94E-0333-63B9-8420-D7936CE380B5}" dt="2022-09-23T17:57:45.591" v="77"/>
          <ac:graphicFrameMkLst>
            <pc:docMk/>
            <pc:sldMk cId="0" sldId="257"/>
            <ac:graphicFrameMk id="2" creationId="{00000000-0000-0000-0000-000000000000}"/>
          </ac:graphicFrameMkLst>
        </pc:graphicFrameChg>
      </pc:sldChg>
    </pc:docChg>
  </pc:docChgLst>
  <pc:docChgLst>
    <pc:chgData name="Annette Tobler" userId="S::annette.tobler@bcc.no::b9e59d9c-6f86-4892-8af7-d68d2c0e085f" providerId="AD" clId="Web-{6491985B-09D8-9C34-FB0B-FCEE226E045E}"/>
    <pc:docChg chg="modSld">
      <pc:chgData name="Annette Tobler" userId="S::annette.tobler@bcc.no::b9e59d9c-6f86-4892-8af7-d68d2c0e085f" providerId="AD" clId="Web-{6491985B-09D8-9C34-FB0B-FCEE226E045E}" dt="2022-11-22T16:36:59.559" v="127"/>
      <pc:docMkLst>
        <pc:docMk/>
      </pc:docMkLst>
      <pc:sldChg chg="modSp">
        <pc:chgData name="Annette Tobler" userId="S::annette.tobler@bcc.no::b9e59d9c-6f86-4892-8af7-d68d2c0e085f" providerId="AD" clId="Web-{6491985B-09D8-9C34-FB0B-FCEE226E045E}" dt="2022-11-22T16:36:59.559" v="127"/>
        <pc:sldMkLst>
          <pc:docMk/>
          <pc:sldMk cId="0" sldId="257"/>
        </pc:sldMkLst>
        <pc:graphicFrameChg chg="mod modGraphic">
          <ac:chgData name="Annette Tobler" userId="S::annette.tobler@bcc.no::b9e59d9c-6f86-4892-8af7-d68d2c0e085f" providerId="AD" clId="Web-{6491985B-09D8-9C34-FB0B-FCEE226E045E}" dt="2022-11-22T16:36:59.559" v="127"/>
          <ac:graphicFrameMkLst>
            <pc:docMk/>
            <pc:sldMk cId="0" sldId="257"/>
            <ac:graphicFrameMk id="2" creationId="{00000000-0000-0000-0000-000000000000}"/>
          </ac:graphicFrameMkLst>
        </pc:graphicFrameChg>
      </pc:sldChg>
    </pc:docChg>
  </pc:docChgLst>
  <pc:docChgLst>
    <pc:chgData name="Annette Tobler" userId="S::annette.tobler@bcc.no::b9e59d9c-6f86-4892-8af7-d68d2c0e085f" providerId="AD" clId="Web-{96730842-3BA4-6ED0-9AF9-D81C84FC0369}"/>
    <pc:docChg chg="modSld">
      <pc:chgData name="Annette Tobler" userId="S::annette.tobler@bcc.no::b9e59d9c-6f86-4892-8af7-d68d2c0e085f" providerId="AD" clId="Web-{96730842-3BA4-6ED0-9AF9-D81C84FC0369}" dt="2022-11-17T08:13:33.373" v="25"/>
      <pc:docMkLst>
        <pc:docMk/>
      </pc:docMkLst>
      <pc:sldChg chg="modSp">
        <pc:chgData name="Annette Tobler" userId="S::annette.tobler@bcc.no::b9e59d9c-6f86-4892-8af7-d68d2c0e085f" providerId="AD" clId="Web-{96730842-3BA4-6ED0-9AF9-D81C84FC0369}" dt="2022-11-17T08:13:33.373" v="25"/>
        <pc:sldMkLst>
          <pc:docMk/>
          <pc:sldMk cId="0" sldId="257"/>
        </pc:sldMkLst>
        <pc:graphicFrameChg chg="mod modGraphic">
          <ac:chgData name="Annette Tobler" userId="S::annette.tobler@bcc.no::b9e59d9c-6f86-4892-8af7-d68d2c0e085f" providerId="AD" clId="Web-{96730842-3BA4-6ED0-9AF9-D81C84FC0369}" dt="2022-11-17T08:13:33.373" v="25"/>
          <ac:graphicFrameMkLst>
            <pc:docMk/>
            <pc:sldMk cId="0" sldId="257"/>
            <ac:graphicFrameMk id="2" creationId="{00000000-0000-0000-0000-000000000000}"/>
          </ac:graphicFrameMkLst>
        </pc:graphicFrameChg>
      </pc:sldChg>
    </pc:docChg>
  </pc:docChgLst>
  <pc:docChgLst>
    <pc:chgData name="Annette Tobler" userId="b9e59d9c-6f86-4892-8af7-d68d2c0e085f" providerId="ADAL" clId="{0CCF5318-2546-4A97-B96E-D2A9D93C8502}"/>
    <pc:docChg chg="undo redo custSel modSld">
      <pc:chgData name="Annette Tobler" userId="b9e59d9c-6f86-4892-8af7-d68d2c0e085f" providerId="ADAL" clId="{0CCF5318-2546-4A97-B96E-D2A9D93C8502}" dt="2023-04-27T10:31:04.576" v="5" actId="20577"/>
      <pc:docMkLst>
        <pc:docMk/>
      </pc:docMkLst>
      <pc:sldChg chg="modSp mod">
        <pc:chgData name="Annette Tobler" userId="b9e59d9c-6f86-4892-8af7-d68d2c0e085f" providerId="ADAL" clId="{0CCF5318-2546-4A97-B96E-D2A9D93C8502}" dt="2023-04-27T10:31:04.576" v="5" actId="20577"/>
        <pc:sldMkLst>
          <pc:docMk/>
          <pc:sldMk cId="0" sldId="257"/>
        </pc:sldMkLst>
        <pc:graphicFrameChg chg="modGraphic">
          <ac:chgData name="Annette Tobler" userId="b9e59d9c-6f86-4892-8af7-d68d2c0e085f" providerId="ADAL" clId="{0CCF5318-2546-4A97-B96E-D2A9D93C8502}" dt="2023-04-27T10:31:04.576" v="5" actId="20577"/>
          <ac:graphicFrameMkLst>
            <pc:docMk/>
            <pc:sldMk cId="0" sldId="257"/>
            <ac:graphicFrameMk id="2" creationId="{00000000-0000-0000-0000-000000000000}"/>
          </ac:graphicFrameMkLst>
        </pc:graphicFrameChg>
      </pc:sldChg>
    </pc:docChg>
  </pc:docChgLst>
  <pc:docChgLst>
    <pc:chgData name="Annette Tobler" userId="S::annette.tobler@bcc.no::b9e59d9c-6f86-4892-8af7-d68d2c0e085f" providerId="AD" clId="Web-{0F41FE74-3A5C-49D5-9148-A97435B245E6}"/>
    <pc:docChg chg="modSld">
      <pc:chgData name="Annette Tobler" userId="S::annette.tobler@bcc.no::b9e59d9c-6f86-4892-8af7-d68d2c0e085f" providerId="AD" clId="Web-{0F41FE74-3A5C-49D5-9148-A97435B245E6}" dt="2022-09-15T13:16:41.151" v="45"/>
      <pc:docMkLst>
        <pc:docMk/>
      </pc:docMkLst>
      <pc:sldChg chg="modSp">
        <pc:chgData name="Annette Tobler" userId="S::annette.tobler@bcc.no::b9e59d9c-6f86-4892-8af7-d68d2c0e085f" providerId="AD" clId="Web-{0F41FE74-3A5C-49D5-9148-A97435B245E6}" dt="2022-09-15T13:16:41.151" v="45"/>
        <pc:sldMkLst>
          <pc:docMk/>
          <pc:sldMk cId="0" sldId="257"/>
        </pc:sldMkLst>
        <pc:graphicFrameChg chg="mod modGraphic">
          <ac:chgData name="Annette Tobler" userId="S::annette.tobler@bcc.no::b9e59d9c-6f86-4892-8af7-d68d2c0e085f" providerId="AD" clId="Web-{0F41FE74-3A5C-49D5-9148-A97435B245E6}" dt="2022-09-15T13:16:41.151" v="45"/>
          <ac:graphicFrameMkLst>
            <pc:docMk/>
            <pc:sldMk cId="0" sldId="257"/>
            <ac:graphicFrameMk id="2" creationId="{00000000-0000-0000-0000-000000000000}"/>
          </ac:graphicFrameMkLst>
        </pc:graphicFrameChg>
      </pc:sldChg>
    </pc:docChg>
  </pc:docChgLst>
  <pc:docChgLst>
    <pc:chgData name="Annette Tobler" userId="b9e59d9c-6f86-4892-8af7-d68d2c0e085f" providerId="ADAL" clId="{643B6CF9-E80F-4CB9-A80C-339BF3512ED1}"/>
    <pc:docChg chg="custSel modSld">
      <pc:chgData name="Annette Tobler" userId="b9e59d9c-6f86-4892-8af7-d68d2c0e085f" providerId="ADAL" clId="{643B6CF9-E80F-4CB9-A80C-339BF3512ED1}" dt="2023-02-22T17:07:01.622" v="30" actId="20577"/>
      <pc:docMkLst>
        <pc:docMk/>
      </pc:docMkLst>
      <pc:sldChg chg="delSp modSp mod">
        <pc:chgData name="Annette Tobler" userId="b9e59d9c-6f86-4892-8af7-d68d2c0e085f" providerId="ADAL" clId="{643B6CF9-E80F-4CB9-A80C-339BF3512ED1}" dt="2023-02-22T17:07:01.622" v="30" actId="20577"/>
        <pc:sldMkLst>
          <pc:docMk/>
          <pc:sldMk cId="0" sldId="257"/>
        </pc:sldMkLst>
        <pc:spChg chg="mod">
          <ac:chgData name="Annette Tobler" userId="b9e59d9c-6f86-4892-8af7-d68d2c0e085f" providerId="ADAL" clId="{643B6CF9-E80F-4CB9-A80C-339BF3512ED1}" dt="2023-02-22T17:07:01.622" v="30" actId="20577"/>
          <ac:spMkLst>
            <pc:docMk/>
            <pc:sldMk cId="0" sldId="257"/>
            <ac:spMk id="3" creationId="{00000000-0000-0000-0000-000000000000}"/>
          </ac:spMkLst>
        </pc:spChg>
        <pc:spChg chg="del mod">
          <ac:chgData name="Annette Tobler" userId="b9e59d9c-6f86-4892-8af7-d68d2c0e085f" providerId="ADAL" clId="{643B6CF9-E80F-4CB9-A80C-339BF3512ED1}" dt="2023-02-22T09:57:17.085" v="16" actId="478"/>
          <ac:spMkLst>
            <pc:docMk/>
            <pc:sldMk cId="0" sldId="257"/>
            <ac:spMk id="4" creationId="{00000000-0000-0000-0000-000000000000}"/>
          </ac:spMkLst>
        </pc:spChg>
        <pc:graphicFrameChg chg="modGraphic">
          <ac:chgData name="Annette Tobler" userId="b9e59d9c-6f86-4892-8af7-d68d2c0e085f" providerId="ADAL" clId="{643B6CF9-E80F-4CB9-A80C-339BF3512ED1}" dt="2023-02-22T09:54:31.803" v="10" actId="20577"/>
          <ac:graphicFrameMkLst>
            <pc:docMk/>
            <pc:sldMk cId="0" sldId="257"/>
            <ac:graphicFrameMk id="2" creationId="{00000000-0000-0000-0000-000000000000}"/>
          </ac:graphicFrameMkLst>
        </pc:graphicFrameChg>
        <pc:graphicFrameChg chg="modGraphic">
          <ac:chgData name="Annette Tobler" userId="b9e59d9c-6f86-4892-8af7-d68d2c0e085f" providerId="ADAL" clId="{643B6CF9-E80F-4CB9-A80C-339BF3512ED1}" dt="2023-02-22T09:55:05.987" v="14" actId="20577"/>
          <ac:graphicFrameMkLst>
            <pc:docMk/>
            <pc:sldMk cId="0" sldId="257"/>
            <ac:graphicFrameMk id="8" creationId="{F4354BB6-006E-D60B-405A-BED1555325BF}"/>
          </ac:graphicFrameMkLst>
        </pc:graphicFrameChg>
      </pc:sldChg>
    </pc:docChg>
  </pc:docChgLst>
  <pc:docChgLst>
    <pc:chgData name="Marianne Tombre" userId="1c925834-ecf6-4f3c-b9b5-76f2213a2c52" providerId="ADAL" clId="{975D2875-0790-EE46-AEE9-94C7537104D1}"/>
    <pc:docChg chg="undo custSel modSld">
      <pc:chgData name="Marianne Tombre" userId="1c925834-ecf6-4f3c-b9b5-76f2213a2c52" providerId="ADAL" clId="{975D2875-0790-EE46-AEE9-94C7537104D1}" dt="2022-09-12T11:09:08.525" v="102" actId="478"/>
      <pc:docMkLst>
        <pc:docMk/>
      </pc:docMkLst>
      <pc:sldChg chg="addSp delSp modSp mod">
        <pc:chgData name="Marianne Tombre" userId="1c925834-ecf6-4f3c-b9b5-76f2213a2c52" providerId="ADAL" clId="{975D2875-0790-EE46-AEE9-94C7537104D1}" dt="2022-09-12T11:09:08.525" v="102" actId="478"/>
        <pc:sldMkLst>
          <pc:docMk/>
          <pc:sldMk cId="0" sldId="257"/>
        </pc:sldMkLst>
        <pc:spChg chg="add mod">
          <ac:chgData name="Marianne Tombre" userId="1c925834-ecf6-4f3c-b9b5-76f2213a2c52" providerId="ADAL" clId="{975D2875-0790-EE46-AEE9-94C7537104D1}" dt="2022-09-12T11:09:04.624" v="101" actId="1076"/>
          <ac:spMkLst>
            <pc:docMk/>
            <pc:sldMk cId="0" sldId="257"/>
            <ac:spMk id="5" creationId="{522D4C9D-870A-B495-B2C2-9A6A9FD1468B}"/>
          </ac:spMkLst>
        </pc:spChg>
        <pc:picChg chg="del">
          <ac:chgData name="Marianne Tombre" userId="1c925834-ecf6-4f3c-b9b5-76f2213a2c52" providerId="ADAL" clId="{975D2875-0790-EE46-AEE9-94C7537104D1}" dt="2022-09-12T11:09:08.525" v="102" actId="478"/>
          <ac:picMkLst>
            <pc:docMk/>
            <pc:sldMk cId="0" sldId="257"/>
            <ac:picMk id="6" creationId="{2F3E8800-7A39-2B34-E594-24B2FCE3C9A5}"/>
          </ac:picMkLst>
        </pc:picChg>
      </pc:sldChg>
    </pc:docChg>
  </pc:docChgLst>
  <pc:docChgLst>
    <pc:chgData name="Christina Nielsen" userId="S::christina.nielsen@bcc.no::9ebe7a43-f41e-48c1-ae19-eeff2f469374" providerId="AD" clId="Web-{9D286DD4-A8B5-4123-83D7-BBCD62E456D0}"/>
    <pc:docChg chg="modSld">
      <pc:chgData name="Christina Nielsen" userId="S::christina.nielsen@bcc.no::9ebe7a43-f41e-48c1-ae19-eeff2f469374" providerId="AD" clId="Web-{9D286DD4-A8B5-4123-83D7-BBCD62E456D0}" dt="2022-09-16T16:08:46.349" v="2" actId="20577"/>
      <pc:docMkLst>
        <pc:docMk/>
      </pc:docMkLst>
      <pc:sldChg chg="modSp">
        <pc:chgData name="Christina Nielsen" userId="S::christina.nielsen@bcc.no::9ebe7a43-f41e-48c1-ae19-eeff2f469374" providerId="AD" clId="Web-{9D286DD4-A8B5-4123-83D7-BBCD62E456D0}" dt="2022-09-16T16:08:46.349" v="2" actId="20577"/>
        <pc:sldMkLst>
          <pc:docMk/>
          <pc:sldMk cId="0" sldId="257"/>
        </pc:sldMkLst>
        <pc:spChg chg="mod">
          <ac:chgData name="Christina Nielsen" userId="S::christina.nielsen@bcc.no::9ebe7a43-f41e-48c1-ae19-eeff2f469374" providerId="AD" clId="Web-{9D286DD4-A8B5-4123-83D7-BBCD62E456D0}" dt="2022-09-16T16:08:46.349" v="2" actId="20577"/>
          <ac:spMkLst>
            <pc:docMk/>
            <pc:sldMk cId="0" sldId="257"/>
            <ac:spMk id="5" creationId="{522D4C9D-870A-B495-B2C2-9A6A9FD1468B}"/>
          </ac:spMkLst>
        </pc:spChg>
      </pc:sldChg>
    </pc:docChg>
  </pc:docChgLst>
  <pc:docChgLst>
    <pc:chgData name="Annette Tobler" userId="S::annette.tobler@bcc.no::b9e59d9c-6f86-4892-8af7-d68d2c0e085f" providerId="AD" clId="Web-{72DC698A-0CBC-4044-AAE1-1FA36F83D09F}"/>
    <pc:docChg chg="modSld">
      <pc:chgData name="Annette Tobler" userId="S::annette.tobler@bcc.no::b9e59d9c-6f86-4892-8af7-d68d2c0e085f" providerId="AD" clId="Web-{72DC698A-0CBC-4044-AAE1-1FA36F83D09F}" dt="2022-09-15T13:15:45.307" v="39"/>
      <pc:docMkLst>
        <pc:docMk/>
      </pc:docMkLst>
      <pc:sldChg chg="modSp">
        <pc:chgData name="Annette Tobler" userId="S::annette.tobler@bcc.no::b9e59d9c-6f86-4892-8af7-d68d2c0e085f" providerId="AD" clId="Web-{72DC698A-0CBC-4044-AAE1-1FA36F83D09F}" dt="2022-09-15T13:15:45.307" v="39"/>
        <pc:sldMkLst>
          <pc:docMk/>
          <pc:sldMk cId="0" sldId="257"/>
        </pc:sldMkLst>
        <pc:graphicFrameChg chg="mod modGraphic">
          <ac:chgData name="Annette Tobler" userId="S::annette.tobler@bcc.no::b9e59d9c-6f86-4892-8af7-d68d2c0e085f" providerId="AD" clId="Web-{72DC698A-0CBC-4044-AAE1-1FA36F83D09F}" dt="2022-09-15T13:15:45.307" v="39"/>
          <ac:graphicFrameMkLst>
            <pc:docMk/>
            <pc:sldMk cId="0" sldId="257"/>
            <ac:graphicFrameMk id="2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33913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6057900" y="0"/>
            <a:ext cx="4632325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D37D30-BB19-BB47-A708-18F12D6D8BC4}" type="datetimeFigureOut">
              <a:rPr lang="nb-NO" smtClean="0"/>
              <a:t>24.09.2024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3543300" y="946150"/>
            <a:ext cx="3606800" cy="2551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1069975" y="3640138"/>
            <a:ext cx="8553450" cy="29781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7183438"/>
            <a:ext cx="4633913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6057900" y="7183438"/>
            <a:ext cx="4632325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39069F-5156-3446-8665-4BBBEE3D6119}" type="slidenum">
              <a:rPr lang="nb-NO" smtClean="0"/>
              <a:t>‹Nº›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99971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39069F-5156-3446-8665-4BBBEE3D6119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341151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1">
                <a:solidFill>
                  <a:schemeClr val="bg1"/>
                </a:solidFill>
                <a:latin typeface="Archivo"/>
                <a:cs typeface="Archivo"/>
              </a:defRPr>
            </a:lvl1pPr>
          </a:lstStyle>
          <a:p>
            <a:pPr marL="12700">
              <a:lnSpc>
                <a:spcPts val="1395"/>
              </a:lnSpc>
            </a:pPr>
            <a:r>
              <a:t>Copyright</a:t>
            </a:r>
            <a:r>
              <a:rPr spc="-5"/>
              <a:t> </a:t>
            </a:r>
            <a:r>
              <a:t>2022 © bcc.media </a:t>
            </a:r>
            <a:r>
              <a:rPr spc="-10"/>
              <a:t>foundation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Archivo Medium"/>
                <a:cs typeface="Archivo Medium"/>
              </a:defRPr>
            </a:lvl1pPr>
          </a:lstStyle>
          <a:p>
            <a:pPr marL="38100">
              <a:lnSpc>
                <a:spcPts val="1610"/>
              </a:lnSpc>
            </a:pPr>
            <a:fld id="{81D60167-4931-47E6-BA6A-407CBD079E47}" type="slidenum">
              <a:rPr dirty="0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2"/>
            <a:ext cx="10692003" cy="7559992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89974" y="72011"/>
            <a:ext cx="10318038" cy="7235991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781352" y="7096655"/>
            <a:ext cx="3409315" cy="77470"/>
          </a:xfrm>
          <a:custGeom>
            <a:avLst/>
            <a:gdLst/>
            <a:ahLst/>
            <a:cxnLst/>
            <a:rect l="l" t="t" r="r" b="b"/>
            <a:pathLst>
              <a:path w="3409315" h="77470">
                <a:moveTo>
                  <a:pt x="3409048" y="0"/>
                </a:moveTo>
                <a:lnTo>
                  <a:pt x="0" y="1054"/>
                </a:lnTo>
                <a:lnTo>
                  <a:pt x="142049" y="77254"/>
                </a:lnTo>
                <a:lnTo>
                  <a:pt x="3246069" y="77254"/>
                </a:lnTo>
                <a:lnTo>
                  <a:pt x="3409048" y="0"/>
                </a:lnTo>
                <a:close/>
              </a:path>
            </a:pathLst>
          </a:custGeom>
          <a:solidFill>
            <a:srgbClr val="2C90C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781352" y="7096655"/>
            <a:ext cx="3409315" cy="77470"/>
          </a:xfrm>
          <a:custGeom>
            <a:avLst/>
            <a:gdLst/>
            <a:ahLst/>
            <a:cxnLst/>
            <a:rect l="l" t="t" r="r" b="b"/>
            <a:pathLst>
              <a:path w="3409315" h="77470">
                <a:moveTo>
                  <a:pt x="3409048" y="0"/>
                </a:moveTo>
                <a:lnTo>
                  <a:pt x="3246069" y="77254"/>
                </a:lnTo>
                <a:lnTo>
                  <a:pt x="142049" y="77254"/>
                </a:lnTo>
                <a:lnTo>
                  <a:pt x="0" y="1054"/>
                </a:lnTo>
                <a:lnTo>
                  <a:pt x="3409048" y="0"/>
                </a:lnTo>
                <a:close/>
              </a:path>
            </a:pathLst>
          </a:custGeom>
          <a:ln w="38100">
            <a:solidFill>
              <a:srgbClr val="2C90C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Noto Serif"/>
                <a:cs typeface="Noto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1">
                <a:solidFill>
                  <a:schemeClr val="bg1"/>
                </a:solidFill>
                <a:latin typeface="Archivo"/>
                <a:cs typeface="Archivo"/>
              </a:defRPr>
            </a:lvl1pPr>
          </a:lstStyle>
          <a:p>
            <a:pPr marL="12700">
              <a:lnSpc>
                <a:spcPts val="1395"/>
              </a:lnSpc>
            </a:pPr>
            <a:r>
              <a:t>Copyright</a:t>
            </a:r>
            <a:r>
              <a:rPr spc="-5"/>
              <a:t> </a:t>
            </a:r>
            <a:r>
              <a:t>2022 © bcc.media </a:t>
            </a:r>
            <a:r>
              <a:rPr spc="-10"/>
              <a:t>foundation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Archivo Medium"/>
                <a:cs typeface="Archivo Medium"/>
              </a:defRPr>
            </a:lvl1pPr>
          </a:lstStyle>
          <a:p>
            <a:pPr marL="38100">
              <a:lnSpc>
                <a:spcPts val="1610"/>
              </a:lnSpc>
            </a:pPr>
            <a:fld id="{81D60167-4931-47E6-BA6A-407CBD079E47}" type="slidenum">
              <a:rPr dirty="0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Noto Serif"/>
                <a:cs typeface="Noto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1">
                <a:solidFill>
                  <a:schemeClr val="bg1"/>
                </a:solidFill>
                <a:latin typeface="Archivo"/>
                <a:cs typeface="Archivo"/>
              </a:defRPr>
            </a:lvl1pPr>
          </a:lstStyle>
          <a:p>
            <a:pPr marL="12700">
              <a:lnSpc>
                <a:spcPts val="1395"/>
              </a:lnSpc>
            </a:pPr>
            <a:r>
              <a:t>Copyright</a:t>
            </a:r>
            <a:r>
              <a:rPr spc="-5"/>
              <a:t> </a:t>
            </a:r>
            <a:r>
              <a:t>2022 © bcc.media </a:t>
            </a:r>
            <a:r>
              <a:rPr spc="-10"/>
              <a:t>foundation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Archivo Medium"/>
                <a:cs typeface="Archivo Medium"/>
              </a:defRPr>
            </a:lvl1pPr>
          </a:lstStyle>
          <a:p>
            <a:pPr marL="38100">
              <a:lnSpc>
                <a:spcPts val="1610"/>
              </a:lnSpc>
            </a:pPr>
            <a:fld id="{81D60167-4931-47E6-BA6A-407CBD079E47}" type="slidenum">
              <a:rPr dirty="0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Noto Serif"/>
                <a:cs typeface="Noto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1">
                <a:solidFill>
                  <a:schemeClr val="bg1"/>
                </a:solidFill>
                <a:latin typeface="Archivo"/>
                <a:cs typeface="Archivo"/>
              </a:defRPr>
            </a:lvl1pPr>
          </a:lstStyle>
          <a:p>
            <a:pPr marL="12700">
              <a:lnSpc>
                <a:spcPts val="1395"/>
              </a:lnSpc>
            </a:pPr>
            <a:r>
              <a:t>Copyright</a:t>
            </a:r>
            <a:r>
              <a:rPr spc="-5"/>
              <a:t> </a:t>
            </a:r>
            <a:r>
              <a:t>2022 © bcc.media </a:t>
            </a:r>
            <a:r>
              <a:rPr spc="-10"/>
              <a:t>foundation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Archivo Medium"/>
                <a:cs typeface="Archivo Medium"/>
              </a:defRPr>
            </a:lvl1pPr>
          </a:lstStyle>
          <a:p>
            <a:pPr marL="38100">
              <a:lnSpc>
                <a:spcPts val="1610"/>
              </a:lnSpc>
            </a:pPr>
            <a:fld id="{81D60167-4931-47E6-BA6A-407CBD079E47}" type="slidenum">
              <a:rPr dirty="0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2"/>
            <a:ext cx="10692003" cy="7559992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86979" y="72011"/>
            <a:ext cx="10318038" cy="7235991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778356" y="7096655"/>
            <a:ext cx="3409315" cy="77470"/>
          </a:xfrm>
          <a:custGeom>
            <a:avLst/>
            <a:gdLst/>
            <a:ahLst/>
            <a:cxnLst/>
            <a:rect l="l" t="t" r="r" b="b"/>
            <a:pathLst>
              <a:path w="3409315" h="77470">
                <a:moveTo>
                  <a:pt x="3409048" y="0"/>
                </a:moveTo>
                <a:lnTo>
                  <a:pt x="0" y="1054"/>
                </a:lnTo>
                <a:lnTo>
                  <a:pt x="142049" y="77254"/>
                </a:lnTo>
                <a:lnTo>
                  <a:pt x="3246069" y="77254"/>
                </a:lnTo>
                <a:lnTo>
                  <a:pt x="3409048" y="0"/>
                </a:lnTo>
                <a:close/>
              </a:path>
            </a:pathLst>
          </a:custGeom>
          <a:solidFill>
            <a:srgbClr val="2C90C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778356" y="7096655"/>
            <a:ext cx="3409315" cy="77470"/>
          </a:xfrm>
          <a:custGeom>
            <a:avLst/>
            <a:gdLst/>
            <a:ahLst/>
            <a:cxnLst/>
            <a:rect l="l" t="t" r="r" b="b"/>
            <a:pathLst>
              <a:path w="3409315" h="77470">
                <a:moveTo>
                  <a:pt x="3409048" y="0"/>
                </a:moveTo>
                <a:lnTo>
                  <a:pt x="3246069" y="77254"/>
                </a:lnTo>
                <a:lnTo>
                  <a:pt x="142049" y="77254"/>
                </a:lnTo>
                <a:lnTo>
                  <a:pt x="0" y="1054"/>
                </a:lnTo>
                <a:lnTo>
                  <a:pt x="3409048" y="0"/>
                </a:lnTo>
                <a:close/>
              </a:path>
            </a:pathLst>
          </a:custGeom>
          <a:ln w="38100">
            <a:solidFill>
              <a:srgbClr val="2C90C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1">
                <a:solidFill>
                  <a:schemeClr val="bg1"/>
                </a:solidFill>
                <a:latin typeface="Archivo"/>
                <a:cs typeface="Archivo"/>
              </a:defRPr>
            </a:lvl1pPr>
          </a:lstStyle>
          <a:p>
            <a:pPr marL="12700">
              <a:lnSpc>
                <a:spcPts val="1395"/>
              </a:lnSpc>
            </a:pPr>
            <a:r>
              <a:t>Copyright</a:t>
            </a:r>
            <a:r>
              <a:rPr spc="-5"/>
              <a:t> </a:t>
            </a:r>
            <a:r>
              <a:t>2022 © bcc.media </a:t>
            </a:r>
            <a:r>
              <a:rPr spc="-10"/>
              <a:t>foundation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Archivo Medium"/>
                <a:cs typeface="Archivo Medium"/>
              </a:defRPr>
            </a:lvl1pPr>
          </a:lstStyle>
          <a:p>
            <a:pPr marL="38100">
              <a:lnSpc>
                <a:spcPts val="1610"/>
              </a:lnSpc>
            </a:pPr>
            <a:fld id="{81D60167-4931-47E6-BA6A-407CBD079E47}" type="slidenum">
              <a:rPr dirty="0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24500" y="670472"/>
            <a:ext cx="9444398" cy="10985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Noto Serif"/>
                <a:cs typeface="Noto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3374802"/>
            <a:ext cx="4474845" cy="25082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10899" y="7169303"/>
            <a:ext cx="2708275" cy="1917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1">
                <a:solidFill>
                  <a:schemeClr val="bg1"/>
                </a:solidFill>
                <a:latin typeface="Archivo"/>
                <a:cs typeface="Archivo"/>
              </a:defRPr>
            </a:lvl1pPr>
          </a:lstStyle>
          <a:p>
            <a:pPr marL="12700">
              <a:lnSpc>
                <a:spcPts val="1395"/>
              </a:lnSpc>
            </a:pPr>
            <a:r>
              <a:t>Copyright</a:t>
            </a:r>
            <a:r>
              <a:rPr spc="-5"/>
              <a:t> </a:t>
            </a:r>
            <a:r>
              <a:t>2022 © bcc.media </a:t>
            </a:r>
            <a:r>
              <a:rPr spc="-10"/>
              <a:t>foundation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55100" y="7283497"/>
            <a:ext cx="186690" cy="2190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bg1"/>
                </a:solidFill>
                <a:latin typeface="Archivo Medium"/>
                <a:cs typeface="Archivo Medium"/>
              </a:defRPr>
            </a:lvl1pPr>
          </a:lstStyle>
          <a:p>
            <a:pPr marL="38100">
              <a:lnSpc>
                <a:spcPts val="1610"/>
              </a:lnSpc>
            </a:pPr>
            <a:fld id="{81D60167-4931-47E6-BA6A-407CBD079E47}" type="slidenum">
              <a:rPr dirty="0"/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7848827"/>
              </p:ext>
            </p:extLst>
          </p:nvPr>
        </p:nvGraphicFramePr>
        <p:xfrm>
          <a:off x="658495" y="2430031"/>
          <a:ext cx="9193428" cy="351886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800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07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756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9694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0547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sz="1200" b="1" spc="-20" dirty="0">
                          <a:solidFill>
                            <a:srgbClr val="FFFFFF"/>
                          </a:solidFill>
                          <a:latin typeface="Noto Serif"/>
                          <a:cs typeface="Noto Serif"/>
                        </a:rPr>
                        <a:t>Post</a:t>
                      </a:r>
                      <a:endParaRPr sz="1200" dirty="0">
                        <a:latin typeface="Noto Serif"/>
                        <a:cs typeface="Noto Serif"/>
                      </a:endParaRPr>
                    </a:p>
                  </a:txBody>
                  <a:tcPr marL="0" marR="0" marT="60960" marB="0">
                    <a:lnL w="38100">
                      <a:solidFill>
                        <a:srgbClr val="009FE3"/>
                      </a:solidFill>
                      <a:prstDash val="solid"/>
                    </a:lnL>
                    <a:lnR w="38100">
                      <a:solidFill>
                        <a:srgbClr val="009FE3"/>
                      </a:solidFill>
                      <a:prstDash val="solid"/>
                    </a:lnR>
                    <a:lnT w="38100">
                      <a:solidFill>
                        <a:srgbClr val="009FE3"/>
                      </a:solidFill>
                      <a:prstDash val="solid"/>
                    </a:lnT>
                    <a:lnB w="38100">
                      <a:solidFill>
                        <a:srgbClr val="009FE3"/>
                      </a:solidFill>
                      <a:prstDash val="solid"/>
                    </a:lnB>
                    <a:solidFill>
                      <a:srgbClr val="03B7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lang="en-US" sz="1200" b="1" spc="-20" dirty="0" err="1" smtClean="0">
                          <a:solidFill>
                            <a:srgbClr val="FFFFFF"/>
                          </a:solidFill>
                          <a:latin typeface="Noto Serif"/>
                          <a:cs typeface="Noto Serif"/>
                        </a:rPr>
                        <a:t>Tipo</a:t>
                      </a:r>
                      <a:endParaRPr sz="1200" dirty="0">
                        <a:latin typeface="Noto Serif"/>
                        <a:cs typeface="Noto Serif"/>
                      </a:endParaRPr>
                    </a:p>
                  </a:txBody>
                  <a:tcPr marL="0" marR="0" marT="60960" marB="0">
                    <a:lnL w="38100">
                      <a:solidFill>
                        <a:srgbClr val="009FE3"/>
                      </a:solidFill>
                      <a:prstDash val="solid"/>
                    </a:lnL>
                    <a:lnR w="38100">
                      <a:solidFill>
                        <a:srgbClr val="009FE3"/>
                      </a:solidFill>
                      <a:prstDash val="solid"/>
                    </a:lnR>
                    <a:lnT w="38100">
                      <a:solidFill>
                        <a:srgbClr val="009FE3"/>
                      </a:solidFill>
                      <a:prstDash val="solid"/>
                    </a:lnT>
                    <a:lnB w="38100">
                      <a:solidFill>
                        <a:srgbClr val="009FE3"/>
                      </a:solidFill>
                      <a:prstDash val="solid"/>
                    </a:lnB>
                    <a:solidFill>
                      <a:srgbClr val="03B7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lang="pt-BR" sz="1200" b="1" spc="-10" dirty="0" smtClean="0">
                          <a:solidFill>
                            <a:srgbClr val="FFFFFF"/>
                          </a:solidFill>
                          <a:latin typeface="Noto Serif"/>
                          <a:cs typeface="Noto Serif"/>
                        </a:rPr>
                        <a:t>Descrição</a:t>
                      </a:r>
                      <a:endParaRPr sz="1200" dirty="0">
                        <a:latin typeface="Noto Serif"/>
                        <a:cs typeface="Noto Serif"/>
                      </a:endParaRPr>
                    </a:p>
                  </a:txBody>
                  <a:tcPr marL="0" marR="0" marT="60960" marB="0">
                    <a:lnL w="38100" cap="flat" cmpd="sng" algn="ctr">
                      <a:solidFill>
                        <a:srgbClr val="009F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>
                      <a:solidFill>
                        <a:srgbClr val="009FE3"/>
                      </a:solidFill>
                      <a:prstDash val="solid"/>
                    </a:lnR>
                    <a:lnT w="38100">
                      <a:solidFill>
                        <a:srgbClr val="009FE3"/>
                      </a:solidFill>
                      <a:prstDash val="solid"/>
                    </a:lnT>
                    <a:lnB w="38100" cap="flat" cmpd="sng" algn="ctr">
                      <a:solidFill>
                        <a:srgbClr val="009F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3B7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lang="en-US" sz="1200" b="1" spc="-10" dirty="0" err="1" smtClean="0">
                          <a:solidFill>
                            <a:srgbClr val="FFFFFF"/>
                          </a:solidFill>
                          <a:latin typeface="Noto Serif"/>
                          <a:cs typeface="Noto Serif"/>
                        </a:rPr>
                        <a:t>Duração</a:t>
                      </a:r>
                      <a:endParaRPr sz="1200" dirty="0">
                        <a:latin typeface="Noto Serif"/>
                        <a:cs typeface="Noto Serif"/>
                      </a:endParaRPr>
                    </a:p>
                  </a:txBody>
                  <a:tcPr marL="0" marR="0" marT="60960" marB="0">
                    <a:lnL w="38100" cap="flat" cmpd="sng" algn="ctr">
                      <a:solidFill>
                        <a:srgbClr val="009F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>
                      <a:solidFill>
                        <a:srgbClr val="009FE3"/>
                      </a:solidFill>
                      <a:prstDash val="solid"/>
                    </a:lnR>
                    <a:lnT w="38100">
                      <a:solidFill>
                        <a:srgbClr val="009FE3"/>
                      </a:solidFill>
                      <a:prstDash val="solid"/>
                    </a:lnT>
                    <a:lnB w="38100" cap="flat" cmpd="sng" algn="ctr">
                      <a:solidFill>
                        <a:srgbClr val="009F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3B7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547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100" b="0" dirty="0">
                          <a:latin typeface="Noto Sans Light"/>
                          <a:cs typeface="Noto Sans Light"/>
                        </a:rPr>
                        <a:t>0</a:t>
                      </a:r>
                      <a:endParaRPr sz="1100" dirty="0">
                        <a:latin typeface="Noto Sans Light"/>
                        <a:cs typeface="Noto Sans Light"/>
                      </a:endParaRPr>
                    </a:p>
                  </a:txBody>
                  <a:tcPr marL="0" marR="0" marT="73025" marB="0">
                    <a:lnL w="38100">
                      <a:solidFill>
                        <a:srgbClr val="009FE3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9FE3"/>
                      </a:solidFill>
                      <a:prstDash val="soli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05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lang="nb-NO" sz="1100" b="0" spc="-10" noProof="0" dirty="0" smtClean="0">
                          <a:latin typeface="Noto Sans Light"/>
                          <a:cs typeface="Noto Sans Light"/>
                        </a:rPr>
                        <a:t>Site</a:t>
                      </a:r>
                      <a:endParaRPr lang="nb-NO" sz="1100" noProof="0" dirty="0">
                        <a:latin typeface="Noto Sans Light"/>
                        <a:cs typeface="Noto Sans Light"/>
                      </a:endParaRPr>
                    </a:p>
                  </a:txBody>
                  <a:tcPr marL="0" marR="0" marT="7302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9FE3"/>
                      </a:solidFill>
                      <a:prstDash val="soli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051"/>
                    </a:solidFill>
                  </a:tcPr>
                </a:tc>
                <a:tc>
                  <a:txBody>
                    <a:bodyPr/>
                    <a:lstStyle/>
                    <a:p>
                      <a:pPr marL="50165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lang="nb-NO" sz="1100" b="0" noProof="0" dirty="0" smtClean="0">
                          <a:latin typeface="Noto Sans Light"/>
                          <a:cs typeface="Noto Sans Light"/>
                        </a:rPr>
                        <a:t>Mentores</a:t>
                      </a:r>
                      <a:r>
                        <a:rPr lang="nb-NO" sz="1100" b="0" baseline="0" noProof="0" dirty="0" smtClean="0">
                          <a:latin typeface="Noto Sans Light"/>
                          <a:cs typeface="Noto Sans Light"/>
                        </a:rPr>
                        <a:t> desejam as boas-vindas/ Tela de espera e acesso para o site</a:t>
                      </a:r>
                      <a:endParaRPr lang="nb-NO" sz="1100" noProof="0" dirty="0">
                        <a:solidFill>
                          <a:srgbClr val="FF0000"/>
                        </a:solidFill>
                        <a:latin typeface="Noto Sans Light"/>
                        <a:cs typeface="Noto Sans Light"/>
                      </a:endParaRPr>
                    </a:p>
                  </a:txBody>
                  <a:tcPr marL="0" marR="0" marT="73025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8100" cap="flat" cmpd="sng" algn="ctr">
                      <a:solidFill>
                        <a:srgbClr val="009F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05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lang="nb-NO" sz="1100" dirty="0">
                          <a:solidFill>
                            <a:schemeClr val="tx1"/>
                          </a:solidFill>
                          <a:latin typeface="Noto Sans Light"/>
                          <a:cs typeface="Noto Sans Light"/>
                        </a:rPr>
                        <a:t>4 min</a:t>
                      </a:r>
                      <a:endParaRPr sz="1100" dirty="0">
                        <a:solidFill>
                          <a:schemeClr val="tx1"/>
                        </a:solidFill>
                        <a:latin typeface="Noto Sans Light"/>
                        <a:cs typeface="Noto Sans Light"/>
                      </a:endParaRPr>
                    </a:p>
                  </a:txBody>
                  <a:tcPr marL="0" marR="0" marT="73025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>
                      <a:solidFill>
                        <a:srgbClr val="009FE3"/>
                      </a:solidFill>
                      <a:prstDash val="solid"/>
                    </a:lnR>
                    <a:lnT w="38100" cap="flat" cmpd="sng" algn="ctr">
                      <a:solidFill>
                        <a:srgbClr val="009F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05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0791"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475"/>
                        </a:spcBef>
                        <a:buNone/>
                      </a:pPr>
                      <a:r>
                        <a:rPr lang="nb-NO" sz="1100" dirty="0">
                          <a:latin typeface="Noto Sans Light"/>
                          <a:cs typeface="Noto Serif"/>
                        </a:rPr>
                        <a:t>1</a:t>
                      </a:r>
                      <a:endParaRPr sz="1100" dirty="0">
                        <a:latin typeface="Noto Sans Light"/>
                        <a:cs typeface="Noto Serif"/>
                      </a:endParaRPr>
                    </a:p>
                  </a:txBody>
                  <a:tcPr marL="0" marR="0" marT="60325" marB="0">
                    <a:lnL w="38100">
                      <a:solidFill>
                        <a:srgbClr val="009FE3"/>
                      </a:solidFill>
                      <a:prstDash val="soli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475"/>
                        </a:spcBef>
                        <a:buNone/>
                      </a:pPr>
                      <a:r>
                        <a:rPr lang="nb-NO" sz="1100" dirty="0" smtClean="0">
                          <a:latin typeface="Noto Sans Light"/>
                          <a:cs typeface="Noto Serif"/>
                        </a:rPr>
                        <a:t>Filme</a:t>
                      </a:r>
                      <a:endParaRPr sz="1100" dirty="0">
                        <a:latin typeface="Noto Sans Light"/>
                        <a:cs typeface="Noto Serif"/>
                      </a:endParaRPr>
                    </a:p>
                  </a:txBody>
                  <a:tcPr marL="0" marR="0" marT="60325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0800" lvl="0">
                        <a:lnSpc>
                          <a:spcPct val="100000"/>
                        </a:lnSpc>
                        <a:spcBef>
                          <a:spcPts val="475"/>
                        </a:spcBef>
                        <a:buNone/>
                      </a:pPr>
                      <a:r>
                        <a:rPr lang="nb-NO" sz="1100" dirty="0" smtClean="0">
                          <a:solidFill>
                            <a:schemeClr val="tx1"/>
                          </a:solidFill>
                          <a:latin typeface="Noto Sans Light"/>
                          <a:cs typeface="Noto Serif"/>
                        </a:rPr>
                        <a:t>Retrospectiva</a:t>
                      </a:r>
                      <a:endParaRPr sz="1100" dirty="0">
                        <a:solidFill>
                          <a:schemeClr val="tx1"/>
                        </a:solidFill>
                        <a:latin typeface="Noto Sans Light"/>
                        <a:cs typeface="Noto Serif"/>
                      </a:endParaRPr>
                    </a:p>
                  </a:txBody>
                  <a:tcPr marL="0" marR="0" marT="60325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475"/>
                        </a:spcBef>
                        <a:buNone/>
                      </a:pPr>
                      <a:r>
                        <a:rPr lang="nb-NO" sz="1100" dirty="0">
                          <a:solidFill>
                            <a:schemeClr val="tx1"/>
                          </a:solidFill>
                          <a:latin typeface="Noto Sans Light"/>
                          <a:cs typeface="Noto Serif"/>
                        </a:rPr>
                        <a:t>1 min</a:t>
                      </a:r>
                      <a:endParaRPr sz="1100" dirty="0">
                        <a:solidFill>
                          <a:schemeClr val="tx1"/>
                        </a:solidFill>
                        <a:latin typeface="Noto Sans Light"/>
                        <a:cs typeface="Noto Serif"/>
                      </a:endParaRPr>
                    </a:p>
                  </a:txBody>
                  <a:tcPr marL="0" marR="0" marT="60325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>
                      <a:solidFill>
                        <a:srgbClr val="009FE3"/>
                      </a:solidFill>
                      <a:prstDash val="soli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7280949"/>
                  </a:ext>
                </a:extLst>
              </a:tr>
              <a:tr h="290791"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475"/>
                        </a:spcBef>
                        <a:buNone/>
                      </a:pPr>
                      <a:r>
                        <a:rPr lang="nb-NO" sz="1100" b="0" dirty="0">
                          <a:latin typeface="Noto Sans Light"/>
                          <a:cs typeface="Noto Serif"/>
                        </a:rPr>
                        <a:t>2</a:t>
                      </a:r>
                      <a:endParaRPr sz="1100" dirty="0">
                        <a:latin typeface="Noto Sans Light"/>
                        <a:cs typeface="Noto Serif"/>
                      </a:endParaRPr>
                    </a:p>
                  </a:txBody>
                  <a:tcPr marL="0" marR="0" marT="60325" marB="0">
                    <a:lnL w="38100">
                      <a:solidFill>
                        <a:srgbClr val="009FE3"/>
                      </a:solidFill>
                      <a:prstDash val="soli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05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475"/>
                        </a:spcBef>
                        <a:buNone/>
                      </a:pPr>
                      <a:r>
                        <a:rPr lang="nb-NO" sz="1100" b="0" spc="-25" dirty="0" smtClean="0">
                          <a:latin typeface="Noto Sans Light"/>
                          <a:cs typeface="Noto Serif"/>
                        </a:rPr>
                        <a:t>Site</a:t>
                      </a:r>
                      <a:endParaRPr sz="1100" dirty="0">
                        <a:latin typeface="Noto Sans Light"/>
                        <a:cs typeface="Noto Serif"/>
                      </a:endParaRPr>
                    </a:p>
                  </a:txBody>
                  <a:tcPr marL="0" marR="0" marT="60325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051"/>
                    </a:solidFill>
                  </a:tcPr>
                </a:tc>
                <a:tc>
                  <a:txBody>
                    <a:bodyPr/>
                    <a:lstStyle/>
                    <a:p>
                      <a:pPr marL="50800" lvl="0">
                        <a:lnSpc>
                          <a:spcPct val="100000"/>
                        </a:lnSpc>
                        <a:spcBef>
                          <a:spcPts val="475"/>
                        </a:spcBef>
                        <a:buNone/>
                      </a:pPr>
                      <a:r>
                        <a:rPr lang="nb-NO" sz="1100" b="1" noProof="0" dirty="0" smtClean="0">
                          <a:latin typeface="Noto Sans Light"/>
                          <a:cs typeface="Noto Serif"/>
                        </a:rPr>
                        <a:t>Tarefa</a:t>
                      </a:r>
                      <a:r>
                        <a:rPr lang="en-US" sz="1100" b="1" dirty="0" smtClean="0">
                          <a:latin typeface="Noto Sans Light"/>
                          <a:cs typeface="Noto Serif"/>
                        </a:rPr>
                        <a:t> </a:t>
                      </a:r>
                      <a:r>
                        <a:rPr lang="nb-NO" sz="1100" b="1" dirty="0">
                          <a:latin typeface="Noto Sans Light"/>
                          <a:cs typeface="Noto Serif"/>
                        </a:rPr>
                        <a:t>1</a:t>
                      </a:r>
                      <a:r>
                        <a:rPr lang="en-US" sz="1100" b="1" dirty="0">
                          <a:latin typeface="Noto Sans Light"/>
                          <a:cs typeface="Noto Serif"/>
                        </a:rPr>
                        <a:t> </a:t>
                      </a:r>
                      <a:r>
                        <a:rPr lang="nb-NO" sz="1100" b="0" dirty="0">
                          <a:latin typeface="Noto Sans Light"/>
                          <a:cs typeface="Noto Serif"/>
                        </a:rPr>
                        <a:t>–</a:t>
                      </a:r>
                      <a:r>
                        <a:rPr lang="en-US" sz="1100" b="0" dirty="0">
                          <a:latin typeface="Noto Sans Light"/>
                          <a:cs typeface="Noto Serif"/>
                        </a:rPr>
                        <a:t> </a:t>
                      </a:r>
                      <a:r>
                        <a:rPr lang="nb-NO" sz="1100" b="0" spc="-10" dirty="0" smtClean="0">
                          <a:solidFill>
                            <a:schemeClr val="tx1"/>
                          </a:solidFill>
                          <a:latin typeface="Noto Sans Light"/>
                          <a:cs typeface="Noto Serif"/>
                        </a:rPr>
                        <a:t>Acerte a nota!</a:t>
                      </a:r>
                      <a:endParaRPr sz="1100" dirty="0">
                        <a:solidFill>
                          <a:schemeClr val="tx1"/>
                        </a:solidFill>
                        <a:latin typeface="Noto Sans Light"/>
                        <a:cs typeface="Noto Serif"/>
                      </a:endParaRPr>
                    </a:p>
                  </a:txBody>
                  <a:tcPr marL="0" marR="0" marT="60325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05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475"/>
                        </a:spcBef>
                        <a:buNone/>
                      </a:pPr>
                      <a:r>
                        <a:rPr lang="nb-NO" sz="1100" dirty="0">
                          <a:solidFill>
                            <a:schemeClr val="tx1"/>
                          </a:solidFill>
                          <a:latin typeface="Noto Sans Light"/>
                          <a:cs typeface="Noto Serif"/>
                        </a:rPr>
                        <a:t>5 min</a:t>
                      </a:r>
                      <a:endParaRPr sz="1100" dirty="0">
                        <a:solidFill>
                          <a:schemeClr val="tx1"/>
                        </a:solidFill>
                        <a:latin typeface="Noto Sans Light"/>
                        <a:cs typeface="Noto Serif"/>
                      </a:endParaRPr>
                    </a:p>
                  </a:txBody>
                  <a:tcPr marL="0" marR="0" marT="60325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>
                      <a:solidFill>
                        <a:srgbClr val="009FE3"/>
                      </a:solidFill>
                      <a:prstDash val="soli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05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3999517"/>
                  </a:ext>
                </a:extLst>
              </a:tr>
              <a:tr h="29079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lang="nb-NO" sz="1100" b="0" dirty="0">
                          <a:latin typeface="Noto Sans Light"/>
                          <a:cs typeface="Noto Sans Light"/>
                        </a:rPr>
                        <a:t>3</a:t>
                      </a:r>
                      <a:endParaRPr sz="1100" dirty="0">
                        <a:latin typeface="Noto Sans Light"/>
                        <a:cs typeface="Noto Sans Light"/>
                      </a:endParaRPr>
                    </a:p>
                  </a:txBody>
                  <a:tcPr marL="0" marR="0" marT="60325" marB="0">
                    <a:lnL w="38100">
                      <a:solidFill>
                        <a:srgbClr val="009FE3"/>
                      </a:solidFill>
                      <a:prstDash val="soli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lang="nb-NO" sz="1100" b="0" spc="-25" dirty="0" smtClean="0">
                          <a:latin typeface="Noto Sans Light"/>
                          <a:cs typeface="Noto Sans Light"/>
                        </a:rPr>
                        <a:t>Filme</a:t>
                      </a:r>
                      <a:endParaRPr sz="1100" dirty="0">
                        <a:latin typeface="Noto Sans Light"/>
                        <a:cs typeface="Noto Sans Light"/>
                      </a:endParaRPr>
                    </a:p>
                  </a:txBody>
                  <a:tcPr marL="0" marR="0" marT="60325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lang="nb-NO" sz="1100" b="1" spc="-10" dirty="0" smtClean="0">
                          <a:latin typeface="Noto Sans Light"/>
                          <a:cs typeface="Noto Sans Light"/>
                        </a:rPr>
                        <a:t>Filme </a:t>
                      </a:r>
                      <a:r>
                        <a:rPr lang="nb-NO" sz="1100" b="1" spc="-10" dirty="0">
                          <a:latin typeface="Noto Sans Light"/>
                          <a:cs typeface="Noto Sans Light"/>
                        </a:rPr>
                        <a:t>1 </a:t>
                      </a:r>
                      <a:r>
                        <a:rPr lang="nb-NO" sz="1100" b="0" spc="-10" dirty="0">
                          <a:latin typeface="Noto Sans Light"/>
                          <a:cs typeface="Noto Sans Light"/>
                        </a:rPr>
                        <a:t>– </a:t>
                      </a:r>
                      <a:r>
                        <a:rPr lang="nb-NO" sz="1100" b="0" spc="-10" dirty="0" smtClean="0">
                          <a:latin typeface="Noto Sans Light"/>
                          <a:cs typeface="Noto Sans Light"/>
                        </a:rPr>
                        <a:t>Vinheta </a:t>
                      </a:r>
                      <a:r>
                        <a:rPr lang="nb-NO" sz="1100" b="0" spc="-10" dirty="0">
                          <a:latin typeface="Noto Sans Light"/>
                          <a:cs typeface="Noto Sans Light"/>
                        </a:rPr>
                        <a:t>/ </a:t>
                      </a:r>
                      <a:r>
                        <a:rPr lang="nb-NO" sz="1100" dirty="0" smtClean="0">
                          <a:latin typeface="Noto Sans Light"/>
                          <a:cs typeface="Noto Serif"/>
                        </a:rPr>
                        <a:t>Carta da </a:t>
                      </a:r>
                      <a:r>
                        <a:rPr lang="nb-NO" sz="1100" dirty="0">
                          <a:latin typeface="Noto Sans Light"/>
                          <a:cs typeface="Noto Serif"/>
                        </a:rPr>
                        <a:t>Nora </a:t>
                      </a:r>
                      <a:r>
                        <a:rPr lang="nb-NO" sz="1100" dirty="0" smtClean="0">
                          <a:latin typeface="Noto Sans Light"/>
                          <a:cs typeface="Noto Serif"/>
                        </a:rPr>
                        <a:t>e </a:t>
                      </a:r>
                      <a:r>
                        <a:rPr lang="nb-NO" sz="1100" dirty="0">
                          <a:latin typeface="Noto Sans Light"/>
                          <a:cs typeface="Noto Serif"/>
                        </a:rPr>
                        <a:t>Ella / </a:t>
                      </a:r>
                      <a:r>
                        <a:rPr lang="nb-NO" sz="1100" dirty="0" smtClean="0">
                          <a:latin typeface="Noto Sans Light"/>
                          <a:cs typeface="Noto Serif"/>
                        </a:rPr>
                        <a:t>Primeira parte da</a:t>
                      </a:r>
                      <a:r>
                        <a:rPr lang="nb-NO" sz="1100" baseline="0" dirty="0" smtClean="0">
                          <a:latin typeface="Noto Sans Light"/>
                          <a:cs typeface="Noto Serif"/>
                        </a:rPr>
                        <a:t> viagem no tempo</a:t>
                      </a:r>
                      <a:endParaRPr sz="1100" dirty="0">
                        <a:latin typeface="Noto Sans Light"/>
                        <a:cs typeface="Noto Sans Light"/>
                      </a:endParaRPr>
                    </a:p>
                  </a:txBody>
                  <a:tcPr marL="0" marR="0" marT="60325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lang="nb-NO" sz="1100" b="0" spc="-10" dirty="0">
                          <a:solidFill>
                            <a:schemeClr val="tx1"/>
                          </a:solidFill>
                          <a:latin typeface="Noto Sans Light"/>
                          <a:cs typeface="Noto Sans Light"/>
                        </a:rPr>
                        <a:t>16 min</a:t>
                      </a:r>
                      <a:endParaRPr sz="1100" b="0" spc="-10" dirty="0">
                        <a:solidFill>
                          <a:schemeClr val="tx1"/>
                        </a:solidFill>
                        <a:latin typeface="Noto Sans Light"/>
                        <a:cs typeface="Noto Sans Light"/>
                      </a:endParaRPr>
                    </a:p>
                  </a:txBody>
                  <a:tcPr marL="0" marR="0" marT="60325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>
                      <a:solidFill>
                        <a:srgbClr val="009FE3"/>
                      </a:solidFill>
                      <a:prstDash val="soli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0791"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475"/>
                        </a:spcBef>
                        <a:buNone/>
                      </a:pPr>
                      <a:r>
                        <a:rPr lang="nb-NO" sz="1100" dirty="0">
                          <a:latin typeface="Noto Sans Light"/>
                          <a:cs typeface="Noto Serif"/>
                        </a:rPr>
                        <a:t>4</a:t>
                      </a:r>
                      <a:endParaRPr sz="1100" dirty="0">
                        <a:latin typeface="Noto Sans Light"/>
                        <a:cs typeface="Noto Serif"/>
                      </a:endParaRPr>
                    </a:p>
                  </a:txBody>
                  <a:tcPr marL="0" marR="0" marT="60325" marB="0">
                    <a:lnL w="38100">
                      <a:solidFill>
                        <a:srgbClr val="009FE3"/>
                      </a:solidFill>
                      <a:prstDash val="soli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8B05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475"/>
                        </a:spcBef>
                        <a:buNone/>
                      </a:pPr>
                      <a:r>
                        <a:rPr lang="nb-NO" sz="1100" dirty="0" smtClean="0">
                          <a:latin typeface="Noto Sans Light"/>
                          <a:cs typeface="Noto Serif"/>
                        </a:rPr>
                        <a:t>Site/Local</a:t>
                      </a:r>
                      <a:endParaRPr sz="1100" dirty="0">
                        <a:latin typeface="Noto Sans Light"/>
                        <a:cs typeface="Noto Serif"/>
                      </a:endParaRPr>
                    </a:p>
                  </a:txBody>
                  <a:tcPr marL="0" marR="0" marT="60325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8B051"/>
                    </a:solidFill>
                  </a:tcPr>
                </a:tc>
                <a:tc>
                  <a:txBody>
                    <a:bodyPr/>
                    <a:lstStyle/>
                    <a:p>
                      <a:pPr marL="50800" lvl="0">
                        <a:lnSpc>
                          <a:spcPct val="100000"/>
                        </a:lnSpc>
                        <a:spcBef>
                          <a:spcPts val="475"/>
                        </a:spcBef>
                        <a:buNone/>
                      </a:pPr>
                      <a:r>
                        <a:rPr lang="nb-NO" sz="1100" b="1" dirty="0" smtClean="0">
                          <a:latin typeface="Noto Sans Light"/>
                          <a:cs typeface="Noto Serif"/>
                        </a:rPr>
                        <a:t>Tarefa </a:t>
                      </a:r>
                      <a:r>
                        <a:rPr lang="nb-NO" sz="1100" b="1" dirty="0">
                          <a:latin typeface="Noto Sans Light"/>
                          <a:cs typeface="Noto Serif"/>
                        </a:rPr>
                        <a:t>2 </a:t>
                      </a:r>
                      <a:r>
                        <a:rPr lang="nb-NO" sz="1100" dirty="0">
                          <a:latin typeface="Noto Sans Light"/>
                          <a:cs typeface="Noto Serif"/>
                        </a:rPr>
                        <a:t>– </a:t>
                      </a:r>
                      <a:r>
                        <a:rPr lang="nb-NO" sz="1100" dirty="0" smtClean="0">
                          <a:solidFill>
                            <a:schemeClr val="tx1"/>
                          </a:solidFill>
                          <a:latin typeface="Noto Sans Light"/>
                          <a:cs typeface="Noto Serif"/>
                        </a:rPr>
                        <a:t>Campo Minado</a:t>
                      </a:r>
                      <a:endParaRPr sz="1100" dirty="0">
                        <a:solidFill>
                          <a:schemeClr val="tx1"/>
                        </a:solidFill>
                        <a:latin typeface="Noto Sans Light"/>
                        <a:cs typeface="Noto Serif"/>
                      </a:endParaRPr>
                    </a:p>
                  </a:txBody>
                  <a:tcPr marL="0" marR="0" marT="60325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05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475"/>
                        </a:spcBef>
                        <a:buNone/>
                      </a:pPr>
                      <a:r>
                        <a:rPr lang="nb-NO" sz="1100" dirty="0">
                          <a:solidFill>
                            <a:schemeClr val="tx1"/>
                          </a:solidFill>
                          <a:latin typeface="Noto Sans Light"/>
                          <a:cs typeface="Noto Serif"/>
                        </a:rPr>
                        <a:t>6 min</a:t>
                      </a:r>
                      <a:endParaRPr sz="1100" dirty="0">
                        <a:solidFill>
                          <a:schemeClr val="tx1"/>
                        </a:solidFill>
                        <a:latin typeface="Noto Sans Light"/>
                        <a:cs typeface="Noto Serif"/>
                      </a:endParaRPr>
                    </a:p>
                  </a:txBody>
                  <a:tcPr marL="0" marR="0" marT="60325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>
                      <a:solidFill>
                        <a:srgbClr val="009FE3"/>
                      </a:solidFill>
                      <a:prstDash val="soli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05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579986"/>
                  </a:ext>
                </a:extLst>
              </a:tr>
              <a:tr h="290791"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475"/>
                        </a:spcBef>
                        <a:buNone/>
                      </a:pPr>
                      <a:r>
                        <a:rPr lang="nb-NO" sz="1100" dirty="0">
                          <a:latin typeface="Noto Sans Light"/>
                          <a:cs typeface="Noto Serif"/>
                        </a:rPr>
                        <a:t>5</a:t>
                      </a:r>
                      <a:endParaRPr sz="1100" dirty="0">
                        <a:latin typeface="Noto Sans Light"/>
                        <a:cs typeface="Noto Serif"/>
                      </a:endParaRPr>
                    </a:p>
                  </a:txBody>
                  <a:tcPr marL="0" marR="0" marT="60325" marB="0">
                    <a:lnL w="38100">
                      <a:solidFill>
                        <a:srgbClr val="009FE3"/>
                      </a:solidFill>
                      <a:prstDash val="soli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475"/>
                        </a:spcBef>
                        <a:buNone/>
                      </a:pPr>
                      <a:r>
                        <a:rPr lang="nb-NO" sz="1100" dirty="0" smtClean="0">
                          <a:latin typeface="Noto Sans Light"/>
                          <a:cs typeface="Noto Serif"/>
                        </a:rPr>
                        <a:t>Filme</a:t>
                      </a:r>
                      <a:endParaRPr sz="1100" dirty="0">
                        <a:latin typeface="Noto Sans Light"/>
                        <a:cs typeface="Noto Serif"/>
                      </a:endParaRPr>
                    </a:p>
                  </a:txBody>
                  <a:tcPr marL="0" marR="0" marT="60325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0800" lvl="0">
                        <a:lnSpc>
                          <a:spcPct val="100000"/>
                        </a:lnSpc>
                        <a:spcBef>
                          <a:spcPts val="475"/>
                        </a:spcBef>
                        <a:buNone/>
                      </a:pPr>
                      <a:r>
                        <a:rPr lang="nb-NO" sz="1100" b="1" dirty="0" smtClean="0">
                          <a:latin typeface="Noto Sans Light"/>
                          <a:cs typeface="Noto Serif"/>
                        </a:rPr>
                        <a:t>Filme </a:t>
                      </a:r>
                      <a:r>
                        <a:rPr lang="nb-NO" sz="1100" b="1" dirty="0">
                          <a:latin typeface="Noto Sans Light"/>
                          <a:cs typeface="Noto Serif"/>
                        </a:rPr>
                        <a:t>3</a:t>
                      </a:r>
                      <a:r>
                        <a:rPr lang="nb-NO" sz="1100" dirty="0">
                          <a:latin typeface="Noto Sans Light"/>
                          <a:cs typeface="Noto Serif"/>
                        </a:rPr>
                        <a:t> – </a:t>
                      </a:r>
                      <a:r>
                        <a:rPr lang="nb-NO" sz="1100" dirty="0" smtClean="0">
                          <a:latin typeface="Noto Sans Light"/>
                          <a:cs typeface="Noto Serif"/>
                        </a:rPr>
                        <a:t>Segunda parte da</a:t>
                      </a:r>
                      <a:r>
                        <a:rPr lang="nb-NO" sz="1100" baseline="0" dirty="0" smtClean="0">
                          <a:latin typeface="Noto Sans Light"/>
                          <a:cs typeface="Noto Serif"/>
                        </a:rPr>
                        <a:t> viagem no tempo </a:t>
                      </a:r>
                      <a:r>
                        <a:rPr lang="nb-NO" sz="1100" dirty="0" smtClean="0">
                          <a:latin typeface="Noto Sans Light"/>
                          <a:cs typeface="Noto Serif"/>
                        </a:rPr>
                        <a:t>/ Crianças</a:t>
                      </a:r>
                      <a:r>
                        <a:rPr lang="nb-NO" sz="1100" baseline="0" dirty="0" smtClean="0">
                          <a:latin typeface="Noto Sans Light"/>
                          <a:cs typeface="Noto Serif"/>
                        </a:rPr>
                        <a:t> recebem uma nova tarefa</a:t>
                      </a:r>
                      <a:endParaRPr sz="1100" dirty="0">
                        <a:latin typeface="Noto Sans Light"/>
                        <a:cs typeface="Noto Serif"/>
                      </a:endParaRPr>
                    </a:p>
                  </a:txBody>
                  <a:tcPr marL="0" marR="0" marT="60325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475"/>
                        </a:spcBef>
                        <a:buNone/>
                      </a:pPr>
                      <a:r>
                        <a:rPr lang="nb-NO" sz="1100" dirty="0">
                          <a:solidFill>
                            <a:schemeClr val="tx1"/>
                          </a:solidFill>
                          <a:latin typeface="Noto Sans Light"/>
                          <a:cs typeface="Noto Serif"/>
                        </a:rPr>
                        <a:t>10 min</a:t>
                      </a:r>
                      <a:endParaRPr sz="1100" dirty="0">
                        <a:solidFill>
                          <a:schemeClr val="tx1"/>
                        </a:solidFill>
                        <a:latin typeface="Noto Sans Light"/>
                        <a:cs typeface="Noto Serif"/>
                      </a:endParaRPr>
                    </a:p>
                  </a:txBody>
                  <a:tcPr marL="0" marR="0" marT="60325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>
                      <a:solidFill>
                        <a:srgbClr val="009FE3"/>
                      </a:solidFill>
                      <a:prstDash val="soli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9994670"/>
                  </a:ext>
                </a:extLst>
              </a:tr>
              <a:tr h="290791"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475"/>
                        </a:spcBef>
                        <a:buNone/>
                      </a:pPr>
                      <a:r>
                        <a:rPr lang="nb-NO" sz="1100" dirty="0">
                          <a:latin typeface="Noto Sans Light"/>
                          <a:cs typeface="Noto Serif"/>
                        </a:rPr>
                        <a:t>6</a:t>
                      </a:r>
                      <a:endParaRPr sz="1100" dirty="0">
                        <a:latin typeface="Noto Sans Light"/>
                        <a:cs typeface="Noto Serif"/>
                      </a:endParaRPr>
                    </a:p>
                  </a:txBody>
                  <a:tcPr marL="0" marR="0" marT="60325" marB="0">
                    <a:lnL w="38100">
                      <a:solidFill>
                        <a:srgbClr val="009FE3"/>
                      </a:solidFill>
                      <a:prstDash val="soli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8B05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475"/>
                        </a:spcBef>
                        <a:buNone/>
                      </a:pPr>
                      <a:r>
                        <a:rPr lang="nb-NO" sz="1100" dirty="0" smtClean="0">
                          <a:latin typeface="Noto Sans Light"/>
                          <a:cs typeface="Noto Serif"/>
                        </a:rPr>
                        <a:t>Site/Local</a:t>
                      </a:r>
                      <a:endParaRPr lang="nb-NO" sz="1100" dirty="0">
                        <a:latin typeface="Noto Sans Light"/>
                        <a:cs typeface="Noto Serif"/>
                      </a:endParaRPr>
                    </a:p>
                  </a:txBody>
                  <a:tcPr marL="0" marR="0" marT="60325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8B051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4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 b="1" dirty="0" smtClean="0">
                          <a:latin typeface="Noto Sans Light"/>
                          <a:cs typeface="Noto Serif"/>
                        </a:rPr>
                        <a:t>Tarefa </a:t>
                      </a:r>
                      <a:r>
                        <a:rPr lang="nb-NO" sz="1100" b="1" dirty="0">
                          <a:latin typeface="Noto Sans Light"/>
                          <a:cs typeface="Noto Serif"/>
                        </a:rPr>
                        <a:t>3 </a:t>
                      </a:r>
                      <a:r>
                        <a:rPr lang="nb-NO" sz="1100" dirty="0">
                          <a:latin typeface="Noto Sans Light"/>
                          <a:cs typeface="Noto Serif"/>
                        </a:rPr>
                        <a:t>– </a:t>
                      </a:r>
                      <a:r>
                        <a:rPr lang="nb-NO" sz="1100" dirty="0" smtClean="0">
                          <a:latin typeface="Noto Sans Light"/>
                          <a:cs typeface="Noto Serif"/>
                        </a:rPr>
                        <a:t>Não desistir</a:t>
                      </a:r>
                      <a:endParaRPr lang="nb-NO" sz="1100" dirty="0">
                        <a:solidFill>
                          <a:srgbClr val="FF0000"/>
                        </a:solidFill>
                        <a:latin typeface="Noto Sans Light"/>
                        <a:cs typeface="Noto Serif"/>
                      </a:endParaRPr>
                    </a:p>
                  </a:txBody>
                  <a:tcPr marL="0" marR="0" marT="60325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05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475"/>
                        </a:spcBef>
                        <a:buNone/>
                      </a:pPr>
                      <a:r>
                        <a:rPr lang="nb-NO" sz="1100" dirty="0">
                          <a:solidFill>
                            <a:schemeClr val="tx1"/>
                          </a:solidFill>
                          <a:latin typeface="Noto Sans Light"/>
                          <a:cs typeface="Noto Serif"/>
                        </a:rPr>
                        <a:t>8 min</a:t>
                      </a:r>
                      <a:endParaRPr sz="1100" dirty="0">
                        <a:solidFill>
                          <a:schemeClr val="tx1"/>
                        </a:solidFill>
                        <a:latin typeface="Noto Sans Light"/>
                        <a:cs typeface="Noto Serif"/>
                      </a:endParaRPr>
                    </a:p>
                  </a:txBody>
                  <a:tcPr marL="0" marR="0" marT="60325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>
                      <a:solidFill>
                        <a:srgbClr val="009FE3"/>
                      </a:solidFill>
                      <a:prstDash val="soli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05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9271430"/>
                  </a:ext>
                </a:extLst>
              </a:tr>
              <a:tr h="290791"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475"/>
                        </a:spcBef>
                        <a:buNone/>
                      </a:pPr>
                      <a:r>
                        <a:rPr lang="nb-NO" sz="1100" dirty="0">
                          <a:latin typeface="Noto Sans Light"/>
                          <a:cs typeface="Noto Serif"/>
                        </a:rPr>
                        <a:t>7</a:t>
                      </a:r>
                      <a:endParaRPr sz="1100" dirty="0">
                        <a:latin typeface="Noto Sans Light"/>
                        <a:cs typeface="Noto Serif"/>
                      </a:endParaRPr>
                    </a:p>
                  </a:txBody>
                  <a:tcPr marL="0" marR="0" marT="60325" marB="0">
                    <a:lnL w="38100">
                      <a:solidFill>
                        <a:srgbClr val="009FE3"/>
                      </a:solidFill>
                      <a:prstDash val="soli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475"/>
                        </a:spcBef>
                        <a:buNone/>
                      </a:pPr>
                      <a:r>
                        <a:rPr lang="nb-NO" sz="1100" dirty="0" smtClean="0">
                          <a:latin typeface="Noto Sans Light"/>
                          <a:cs typeface="Noto Serif"/>
                        </a:rPr>
                        <a:t>Filme</a:t>
                      </a:r>
                      <a:endParaRPr sz="1100" dirty="0">
                        <a:latin typeface="Noto Sans Light"/>
                        <a:cs typeface="Noto Serif"/>
                      </a:endParaRPr>
                    </a:p>
                  </a:txBody>
                  <a:tcPr marL="0" marR="0" marT="60325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0800" lvl="0">
                        <a:lnSpc>
                          <a:spcPct val="100000"/>
                        </a:lnSpc>
                        <a:spcBef>
                          <a:spcPts val="475"/>
                        </a:spcBef>
                        <a:buNone/>
                      </a:pPr>
                      <a:r>
                        <a:rPr lang="nb-NO" sz="1100" b="1" dirty="0" smtClean="0">
                          <a:latin typeface="Noto Sans Light"/>
                          <a:cs typeface="Noto Serif"/>
                        </a:rPr>
                        <a:t>Filme </a:t>
                      </a:r>
                      <a:r>
                        <a:rPr lang="nb-NO" sz="1100" b="1" dirty="0">
                          <a:latin typeface="Noto Sans Light"/>
                          <a:cs typeface="Noto Serif"/>
                        </a:rPr>
                        <a:t>4 </a:t>
                      </a:r>
                      <a:r>
                        <a:rPr lang="nb-NO" sz="1100" dirty="0">
                          <a:latin typeface="Noto Sans Light"/>
                          <a:cs typeface="Noto Serif"/>
                        </a:rPr>
                        <a:t>– </a:t>
                      </a:r>
                      <a:r>
                        <a:rPr lang="nb-NO" sz="1100" dirty="0" smtClean="0">
                          <a:latin typeface="Noto Sans Light"/>
                          <a:cs typeface="Noto Serif"/>
                        </a:rPr>
                        <a:t>Terceira parte da viagem</a:t>
                      </a:r>
                      <a:r>
                        <a:rPr lang="nb-NO" sz="1100" baseline="0" dirty="0" smtClean="0">
                          <a:latin typeface="Noto Sans Light"/>
                          <a:cs typeface="Noto Serif"/>
                        </a:rPr>
                        <a:t> no tempo</a:t>
                      </a:r>
                      <a:r>
                        <a:rPr lang="nb-NO" sz="1100" dirty="0" smtClean="0">
                          <a:latin typeface="Noto Sans Light"/>
                          <a:cs typeface="Noto Serif"/>
                        </a:rPr>
                        <a:t> / Encerramento no centro de controle</a:t>
                      </a:r>
                      <a:endParaRPr sz="1100" dirty="0">
                        <a:latin typeface="Noto Sans Light"/>
                        <a:cs typeface="Noto Serif"/>
                      </a:endParaRPr>
                    </a:p>
                  </a:txBody>
                  <a:tcPr marL="0" marR="0" marT="60325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475"/>
                        </a:spcBef>
                        <a:buNone/>
                      </a:pPr>
                      <a:r>
                        <a:rPr lang="nb-NO" sz="1100" dirty="0">
                          <a:solidFill>
                            <a:schemeClr val="tx1"/>
                          </a:solidFill>
                          <a:latin typeface="Noto Sans Light"/>
                          <a:cs typeface="Noto Serif"/>
                        </a:rPr>
                        <a:t>11 min</a:t>
                      </a:r>
                      <a:endParaRPr sz="1100" dirty="0">
                        <a:solidFill>
                          <a:schemeClr val="tx1"/>
                        </a:solidFill>
                        <a:latin typeface="Noto Sans Light"/>
                        <a:cs typeface="Noto Serif"/>
                      </a:endParaRPr>
                    </a:p>
                  </a:txBody>
                  <a:tcPr marL="0" marR="0" marT="60325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>
                      <a:solidFill>
                        <a:srgbClr val="009FE3"/>
                      </a:solidFill>
                      <a:prstDash val="soli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3750225"/>
                  </a:ext>
                </a:extLst>
              </a:tr>
              <a:tr h="290791"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475"/>
                        </a:spcBef>
                        <a:buNone/>
                      </a:pPr>
                      <a:r>
                        <a:rPr lang="nb-NO" sz="1100" dirty="0">
                          <a:latin typeface="Noto Sans Light"/>
                          <a:cs typeface="Noto Serif"/>
                        </a:rPr>
                        <a:t>8</a:t>
                      </a:r>
                      <a:endParaRPr sz="1100" dirty="0">
                        <a:latin typeface="Noto Sans Light"/>
                        <a:cs typeface="Noto Serif"/>
                      </a:endParaRPr>
                    </a:p>
                  </a:txBody>
                  <a:tcPr marL="0" marR="0" marT="60325" marB="0">
                    <a:lnL w="38100">
                      <a:solidFill>
                        <a:srgbClr val="009FE3"/>
                      </a:solidFill>
                      <a:prstDash val="soli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8B05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475"/>
                        </a:spcBef>
                        <a:buNone/>
                      </a:pPr>
                      <a:r>
                        <a:rPr lang="nb-NO" sz="1100" dirty="0" smtClean="0">
                          <a:latin typeface="Noto Sans Light"/>
                          <a:cs typeface="Noto Serif"/>
                        </a:rPr>
                        <a:t>Site</a:t>
                      </a:r>
                      <a:endParaRPr sz="1100" dirty="0">
                        <a:latin typeface="Noto Sans Light"/>
                        <a:cs typeface="Noto Serif"/>
                      </a:endParaRPr>
                    </a:p>
                  </a:txBody>
                  <a:tcPr marL="0" marR="0" marT="60325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8B051"/>
                    </a:solidFill>
                  </a:tcPr>
                </a:tc>
                <a:tc>
                  <a:txBody>
                    <a:bodyPr/>
                    <a:lstStyle/>
                    <a:p>
                      <a:pPr marL="50800" lvl="0">
                        <a:lnSpc>
                          <a:spcPct val="100000"/>
                        </a:lnSpc>
                        <a:spcBef>
                          <a:spcPts val="475"/>
                        </a:spcBef>
                        <a:buNone/>
                      </a:pPr>
                      <a:r>
                        <a:rPr lang="nb-NO" sz="1100" b="1" dirty="0" smtClean="0">
                          <a:latin typeface="Noto Sans Light"/>
                          <a:cs typeface="Noto Serif"/>
                        </a:rPr>
                        <a:t>Tarefa </a:t>
                      </a:r>
                      <a:r>
                        <a:rPr lang="nb-NO" sz="1100" b="1" dirty="0">
                          <a:latin typeface="Noto Sans Light"/>
                          <a:cs typeface="Noto Serif"/>
                        </a:rPr>
                        <a:t>4 </a:t>
                      </a:r>
                      <a:r>
                        <a:rPr lang="nb-NO" sz="1100" dirty="0">
                          <a:latin typeface="Noto Sans Light"/>
                          <a:cs typeface="Noto Serif"/>
                        </a:rPr>
                        <a:t>- Quiz</a:t>
                      </a:r>
                      <a:endParaRPr sz="1100" dirty="0">
                        <a:latin typeface="Noto Sans Light"/>
                        <a:cs typeface="Noto Serif"/>
                      </a:endParaRPr>
                    </a:p>
                  </a:txBody>
                  <a:tcPr marL="0" marR="0" marT="60325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05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475"/>
                        </a:spcBef>
                        <a:buNone/>
                      </a:pPr>
                      <a:r>
                        <a:rPr lang="nb-NO" sz="1100" dirty="0">
                          <a:solidFill>
                            <a:schemeClr val="tx1"/>
                          </a:solidFill>
                          <a:latin typeface="Noto Sans Light"/>
                          <a:cs typeface="Noto Serif"/>
                        </a:rPr>
                        <a:t>3 min</a:t>
                      </a:r>
                      <a:endParaRPr sz="1100" dirty="0">
                        <a:solidFill>
                          <a:schemeClr val="tx1"/>
                        </a:solidFill>
                        <a:latin typeface="Noto Sans Light"/>
                        <a:cs typeface="Noto Serif"/>
                      </a:endParaRPr>
                    </a:p>
                  </a:txBody>
                  <a:tcPr marL="0" marR="0" marT="60325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>
                      <a:solidFill>
                        <a:srgbClr val="009FE3"/>
                      </a:solidFill>
                      <a:prstDash val="soli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05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6874906"/>
                  </a:ext>
                </a:extLst>
              </a:tr>
              <a:tr h="290791"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475"/>
                        </a:spcBef>
                        <a:buNone/>
                      </a:pPr>
                      <a:r>
                        <a:rPr lang="nb-NO" sz="1100" dirty="0">
                          <a:latin typeface="Noto Sans Light"/>
                          <a:cs typeface="Noto Serif"/>
                        </a:rPr>
                        <a:t>9</a:t>
                      </a:r>
                      <a:endParaRPr sz="1100" dirty="0">
                        <a:latin typeface="Noto Sans Light"/>
                        <a:cs typeface="Noto Serif"/>
                      </a:endParaRPr>
                    </a:p>
                  </a:txBody>
                  <a:tcPr marL="0" marR="0" marT="60325" marB="0">
                    <a:lnL w="38100">
                      <a:solidFill>
                        <a:srgbClr val="009FE3"/>
                      </a:solidFill>
                      <a:prstDash val="soli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8B05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475"/>
                        </a:spcBef>
                        <a:buNone/>
                      </a:pPr>
                      <a:r>
                        <a:rPr lang="nb-NO" sz="1100" dirty="0" smtClean="0">
                          <a:latin typeface="Noto Sans Light"/>
                          <a:cs typeface="Noto Serif"/>
                        </a:rPr>
                        <a:t>Site/Local</a:t>
                      </a:r>
                      <a:endParaRPr sz="1100" dirty="0">
                        <a:latin typeface="Noto Sans Light"/>
                        <a:cs typeface="Noto Serif"/>
                      </a:endParaRPr>
                    </a:p>
                  </a:txBody>
                  <a:tcPr marL="0" marR="0" marT="60325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8B051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4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 dirty="0" smtClean="0">
                          <a:latin typeface="Noto Sans Light"/>
                          <a:cs typeface="Noto Sans Light"/>
                        </a:rPr>
                        <a:t>Repartir</a:t>
                      </a:r>
                      <a:r>
                        <a:rPr lang="nb-NO" sz="1100" baseline="0" dirty="0" smtClean="0">
                          <a:latin typeface="Noto Sans Light"/>
                          <a:cs typeface="Noto Sans Light"/>
                        </a:rPr>
                        <a:t> os cartões da Biblia</a:t>
                      </a:r>
                      <a:r>
                        <a:rPr lang="nb-NO" sz="1100" dirty="0" smtClean="0">
                          <a:latin typeface="Noto Sans Light"/>
                          <a:cs typeface="Noto Sans Light"/>
                        </a:rPr>
                        <a:t> </a:t>
                      </a:r>
                      <a:r>
                        <a:rPr lang="nb-NO" sz="1100" dirty="0">
                          <a:latin typeface="Noto Sans Light"/>
                          <a:cs typeface="Noto Sans Light"/>
                        </a:rPr>
                        <a:t>/ </a:t>
                      </a:r>
                      <a:r>
                        <a:rPr lang="nb-NO" sz="1100" dirty="0" smtClean="0">
                          <a:latin typeface="Noto Sans Light"/>
                          <a:cs typeface="Noto Sans Light"/>
                        </a:rPr>
                        <a:t>Encerramento</a:t>
                      </a:r>
                      <a:endParaRPr lang="nb-NO" sz="1100" dirty="0">
                        <a:latin typeface="Noto Sans Light"/>
                        <a:cs typeface="Noto Sans Light"/>
                      </a:endParaRPr>
                    </a:p>
                  </a:txBody>
                  <a:tcPr marL="0" marR="0" marT="60325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05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475"/>
                        </a:spcBef>
                        <a:buNone/>
                      </a:pPr>
                      <a:r>
                        <a:rPr lang="nb-NO" sz="1100" dirty="0">
                          <a:solidFill>
                            <a:schemeClr val="tx1"/>
                          </a:solidFill>
                          <a:latin typeface="Noto Sans Light"/>
                          <a:cs typeface="Noto Serif"/>
                        </a:rPr>
                        <a:t>1 min</a:t>
                      </a:r>
                      <a:endParaRPr sz="1100" dirty="0">
                        <a:solidFill>
                          <a:schemeClr val="tx1"/>
                        </a:solidFill>
                        <a:latin typeface="Noto Sans Light"/>
                        <a:cs typeface="Noto Serif"/>
                      </a:endParaRPr>
                    </a:p>
                  </a:txBody>
                  <a:tcPr marL="0" marR="0" marT="60325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>
                      <a:solidFill>
                        <a:srgbClr val="009FE3"/>
                      </a:solidFill>
                      <a:prstDash val="soli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05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2971784"/>
                  </a:ext>
                </a:extLst>
              </a:tr>
              <a:tr h="29079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endParaRPr sz="1100" dirty="0">
                        <a:latin typeface="Noto Sans Light"/>
                        <a:cs typeface="Noto Sans Light"/>
                      </a:endParaRPr>
                    </a:p>
                  </a:txBody>
                  <a:tcPr marL="0" marR="0" marT="60325" marB="0">
                    <a:lnL w="38100">
                      <a:solidFill>
                        <a:srgbClr val="009FE3"/>
                      </a:solidFill>
                      <a:prstDash val="soli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endParaRPr sz="1100" dirty="0">
                        <a:latin typeface="Noto Sans Light"/>
                        <a:cs typeface="Noto Sans Light"/>
                      </a:endParaRPr>
                    </a:p>
                  </a:txBody>
                  <a:tcPr marL="0" marR="0" marT="60325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endParaRPr sz="1100" dirty="0">
                        <a:latin typeface="Noto Sans Light"/>
                        <a:cs typeface="Noto Sans Light"/>
                      </a:endParaRPr>
                    </a:p>
                  </a:txBody>
                  <a:tcPr marL="0" marR="0" marT="60325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lang="nb-NO" sz="1100" smtClean="0">
                          <a:solidFill>
                            <a:schemeClr val="tx1"/>
                          </a:solidFill>
                          <a:latin typeface="Noto Sans Light"/>
                          <a:cs typeface="Noto Sans Light"/>
                        </a:rPr>
                        <a:t>Total: </a:t>
                      </a:r>
                      <a:r>
                        <a:rPr lang="nb-NO" sz="1100" dirty="0">
                          <a:solidFill>
                            <a:schemeClr val="tx1"/>
                          </a:solidFill>
                          <a:latin typeface="Noto Sans Light"/>
                          <a:cs typeface="Noto Sans Light"/>
                        </a:rPr>
                        <a:t>65 min</a:t>
                      </a:r>
                      <a:endParaRPr sz="1100" dirty="0">
                        <a:solidFill>
                          <a:schemeClr val="tx1"/>
                        </a:solidFill>
                        <a:latin typeface="Noto Sans Light"/>
                        <a:cs typeface="Noto Sans Light"/>
                      </a:endParaRPr>
                    </a:p>
                  </a:txBody>
                  <a:tcPr marL="0" marR="0" marT="60325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>
                      <a:solidFill>
                        <a:srgbClr val="009FE3"/>
                      </a:solidFill>
                      <a:prstDash val="soli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6797932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xfrm>
            <a:off x="4310899" y="7169303"/>
            <a:ext cx="2708275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95"/>
              </a:lnSpc>
            </a:pPr>
            <a:r>
              <a:rPr dirty="0"/>
              <a:t>Copyright</a:t>
            </a:r>
            <a:r>
              <a:rPr spc="-5" dirty="0"/>
              <a:t> </a:t>
            </a:r>
            <a:r>
              <a:rPr dirty="0"/>
              <a:t>202</a:t>
            </a:r>
            <a:r>
              <a:rPr lang="nb-NO" dirty="0"/>
              <a:t>4</a:t>
            </a:r>
            <a:r>
              <a:t> </a:t>
            </a:r>
            <a:r>
              <a:rPr dirty="0"/>
              <a:t>© </a:t>
            </a:r>
            <a:r>
              <a:rPr lang="nb-NO" dirty="0"/>
              <a:t>BCC Media STI</a:t>
            </a:r>
            <a:endParaRPr spc="-1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22D4C9D-870A-B495-B2C2-9A6A9FD1468B}"/>
              </a:ext>
            </a:extLst>
          </p:cNvPr>
          <p:cNvSpPr txBox="1"/>
          <p:nvPr/>
        </p:nvSpPr>
        <p:spPr>
          <a:xfrm>
            <a:off x="547323" y="869358"/>
            <a:ext cx="8670419" cy="133882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pt-BR" sz="3600" b="1" dirty="0" err="1" smtClean="0">
                <a:latin typeface="Noto Serif"/>
                <a:ea typeface="Noto Serif"/>
                <a:cs typeface="Noto Serif"/>
              </a:rPr>
              <a:t>Programaçãp</a:t>
            </a:r>
            <a:endParaRPr lang="nb-NO" sz="3600" b="1" dirty="0">
              <a:latin typeface="Noto Serif"/>
              <a:ea typeface="Noto Serif"/>
              <a:cs typeface="Noto Serif"/>
            </a:endParaRPr>
          </a:p>
          <a:p>
            <a:pPr>
              <a:lnSpc>
                <a:spcPct val="150000"/>
              </a:lnSpc>
            </a:pPr>
            <a:r>
              <a:rPr lang="nb-NO" dirty="0" smtClean="0">
                <a:latin typeface="Noto Serif"/>
                <a:ea typeface="Noto Serif"/>
                <a:cs typeface="Noto Serif"/>
              </a:rPr>
              <a:t>Capitulo</a:t>
            </a:r>
            <a:r>
              <a:rPr lang="en-NO" dirty="0" smtClean="0">
                <a:latin typeface="Noto Serif"/>
                <a:ea typeface="Noto Serif"/>
                <a:cs typeface="Noto Serif"/>
              </a:rPr>
              <a:t> </a:t>
            </a:r>
            <a:r>
              <a:rPr lang="nb-NO" dirty="0">
                <a:latin typeface="Noto Serif"/>
                <a:ea typeface="Noto Serif"/>
                <a:cs typeface="Noto Serif"/>
              </a:rPr>
              <a:t>6</a:t>
            </a:r>
            <a:r>
              <a:rPr lang="en-NO" dirty="0">
                <a:latin typeface="Noto Serif"/>
                <a:ea typeface="Noto Serif"/>
                <a:cs typeface="Noto Serif"/>
              </a:rPr>
              <a:t> – </a:t>
            </a:r>
            <a:r>
              <a:rPr lang="nb-NO" dirty="0">
                <a:latin typeface="Noto Serif"/>
                <a:ea typeface="Noto Serif"/>
                <a:cs typeface="Noto Serif"/>
              </a:rPr>
              <a:t>Esther </a:t>
            </a:r>
            <a:r>
              <a:rPr lang="nb-NO" dirty="0" smtClean="0">
                <a:latin typeface="Noto Serif"/>
                <a:ea typeface="Noto Serif"/>
                <a:cs typeface="Noto Serif"/>
              </a:rPr>
              <a:t>parte </a:t>
            </a:r>
            <a:r>
              <a:rPr lang="nb-NO" dirty="0">
                <a:latin typeface="Noto Serif"/>
                <a:ea typeface="Noto Serif"/>
                <a:cs typeface="Noto Serif"/>
              </a:rPr>
              <a:t>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eb96c3a-ddbe-4a78-aa4c-433c6bcac084" xsi:nil="true"/>
    <lcf76f155ced4ddcb4097134ff3c332f xmlns="818dc25f-9727-4d06-b6f3-20fe83b82e0f">
      <Terms xmlns="http://schemas.microsoft.com/office/infopath/2007/PartnerControls"/>
    </lcf76f155ced4ddcb4097134ff3c332f>
    <_Flow_SignoffStatus xmlns="818dc25f-9727-4d06-b6f3-20fe83b82e0f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D5CBCEEF2EE764589D80B56D4203B46" ma:contentTypeVersion="19" ma:contentTypeDescription="Crie um novo documento." ma:contentTypeScope="" ma:versionID="271c1dcf18364936859cf03497aa7956">
  <xsd:schema xmlns:xsd="http://www.w3.org/2001/XMLSchema" xmlns:xs="http://www.w3.org/2001/XMLSchema" xmlns:p="http://schemas.microsoft.com/office/2006/metadata/properties" xmlns:ns2="0eb96c3a-ddbe-4a78-aa4c-433c6bcac084" xmlns:ns3="818dc25f-9727-4d06-b6f3-20fe83b82e0f" targetNamespace="http://schemas.microsoft.com/office/2006/metadata/properties" ma:root="true" ma:fieldsID="4fa83016e9ad2766e8da86cb793b1e78" ns2:_="" ns3:_="">
    <xsd:import namespace="0eb96c3a-ddbe-4a78-aa4c-433c6bcac084"/>
    <xsd:import namespace="818dc25f-9727-4d06-b6f3-20fe83b82e0f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b96c3a-ddbe-4a78-aa4c-433c6bcac08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Global taksonomikolonne" ma:hidden="true" ma:list="{fd712d0b-36cd-4787-8dce-454baab3c3b5}" ma:internalName="TaxCatchAll" ma:showField="CatchAllData" ma:web="0eb96c3a-ddbe-4a78-aa4c-433c6bcac08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8dc25f-9727-4d06-b6f3-20fe83b82e0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_Flow_SignoffStatus" ma:index="20" nillable="true" ma:displayName="Godkjenningsstatus" ma:internalName="Godkjenningsstatus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Marcações de imagem" ma:readOnly="false" ma:fieldId="{5cf76f15-5ced-4ddc-b409-7134ff3c332f}" ma:taxonomyMulti="true" ma:sspId="25b09532-c5eb-4245-8b26-6a957095aaa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3C8438B-2E06-41AC-8DC9-8567E9433E7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F4ED037-B66B-4DE9-ADAF-D1B964556C0B}">
  <ds:schemaRefs>
    <ds:schemaRef ds:uri="http://purl.org/dc/dcmitype/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818dc25f-9727-4d06-b6f3-20fe83b82e0f"/>
    <ds:schemaRef ds:uri="0eb96c3a-ddbe-4a78-aa4c-433c6bcac084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00475DF6-27E2-45C9-8C82-73677A2FB340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</TotalTime>
  <Words>152</Words>
  <Application>Microsoft Office PowerPoint</Application>
  <PresentationFormat>Personalizado</PresentationFormat>
  <Paragraphs>49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Archivo</vt:lpstr>
      <vt:lpstr>Archivo Medium</vt:lpstr>
      <vt:lpstr>Calibri</vt:lpstr>
      <vt:lpstr>Noto Sans Light</vt:lpstr>
      <vt:lpstr>Noto Serif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Programplan - Bible Explorers Episode 1 - Daniel</dc:title>
  <cp:lastModifiedBy>Brenda Farfan Loza</cp:lastModifiedBy>
  <cp:revision>109</cp:revision>
  <dcterms:created xsi:type="dcterms:W3CDTF">2022-05-23T06:52:45Z</dcterms:created>
  <dcterms:modified xsi:type="dcterms:W3CDTF">2024-09-24T17:45:09Z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2022-05-23T00:00:00Z</vt:filetime>
  </property>
  <property fmtid="{D5CDD505-2E9C-101B-9397-08002B2CF9AE}" pid="3" name="Creator">
    <vt:lpwstr>Adobe InDesign 17.2 (Windows)</vt:lpwstr>
  </property>
  <property fmtid="{D5CDD505-2E9C-101B-9397-08002B2CF9AE}" pid="4" name="LastSaved">
    <vt:filetime>2022-05-23T00:00:00Z</vt:filetime>
  </property>
  <property fmtid="{D5CDD505-2E9C-101B-9397-08002B2CF9AE}" pid="5" name="ContentTypeId">
    <vt:lpwstr>0x0101006D5CBCEEF2EE764589D80B56D4203B46</vt:lpwstr>
  </property>
  <property fmtid="{D5CDD505-2E9C-101B-9397-08002B2CF9AE}" pid="6" name="MediaServiceImageTags">
    <vt:lpwstr/>
  </property>
</Properties>
</file>